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406" r:id="rId2"/>
    <p:sldId id="439" r:id="rId3"/>
    <p:sldId id="450" r:id="rId4"/>
    <p:sldId id="407" r:id="rId5"/>
    <p:sldId id="413" r:id="rId6"/>
    <p:sldId id="414" r:id="rId7"/>
    <p:sldId id="415" r:id="rId8"/>
    <p:sldId id="416" r:id="rId9"/>
    <p:sldId id="417" r:id="rId10"/>
    <p:sldId id="418" r:id="rId11"/>
    <p:sldId id="435" r:id="rId12"/>
    <p:sldId id="436" r:id="rId13"/>
    <p:sldId id="437" r:id="rId14"/>
    <p:sldId id="438" r:id="rId15"/>
    <p:sldId id="420" r:id="rId16"/>
    <p:sldId id="432" r:id="rId17"/>
    <p:sldId id="419" r:id="rId18"/>
    <p:sldId id="423" r:id="rId19"/>
    <p:sldId id="433" r:id="rId20"/>
    <p:sldId id="408" r:id="rId21"/>
    <p:sldId id="426" r:id="rId22"/>
    <p:sldId id="424" r:id="rId23"/>
    <p:sldId id="427" r:id="rId24"/>
    <p:sldId id="434" r:id="rId25"/>
    <p:sldId id="425" r:id="rId26"/>
    <p:sldId id="428" r:id="rId27"/>
    <p:sldId id="429" r:id="rId28"/>
    <p:sldId id="440" r:id="rId29"/>
    <p:sldId id="441" r:id="rId30"/>
    <p:sldId id="442" r:id="rId31"/>
    <p:sldId id="443" r:id="rId32"/>
    <p:sldId id="444" r:id="rId33"/>
    <p:sldId id="445" r:id="rId34"/>
    <p:sldId id="446" r:id="rId35"/>
    <p:sldId id="447" r:id="rId36"/>
    <p:sldId id="448" r:id="rId37"/>
    <p:sldId id="449" r:id="rId38"/>
    <p:sldId id="431" r:id="rId39"/>
    <p:sldId id="430" r:id="rId40"/>
    <p:sldId id="31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00"/>
    <a:srgbClr val="FFFFCC"/>
    <a:srgbClr val="0432FF"/>
    <a:srgbClr val="000099"/>
    <a:srgbClr val="00FF00"/>
    <a:srgbClr val="B3CD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4" autoAdjust="0"/>
    <p:restoredTop sz="94660"/>
  </p:normalViewPr>
  <p:slideViewPr>
    <p:cSldViewPr snapToGrid="0">
      <p:cViewPr>
        <p:scale>
          <a:sx n="79" d="100"/>
          <a:sy n="79" d="100"/>
        </p:scale>
        <p:origin x="-258" y="2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7420CE-E220-4F15-B69A-956BB822C0C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7D81983-D313-4EB3-A607-0F7CA8766ABD}">
      <dgm:prSet/>
      <dgm:spPr/>
      <dgm:t>
        <a:bodyPr/>
        <a:lstStyle/>
        <a:p>
          <a:r>
            <a:rPr lang="en-US"/>
            <a:t>Laporan Kemajuan</a:t>
          </a:r>
        </a:p>
      </dgm:t>
    </dgm:pt>
    <dgm:pt modelId="{446BA906-A28A-4AAC-9993-47BFDEC0860E}" type="parTrans" cxnId="{227EA3E7-9CB8-41D1-829E-37BD3E37B972}">
      <dgm:prSet/>
      <dgm:spPr/>
      <dgm:t>
        <a:bodyPr/>
        <a:lstStyle/>
        <a:p>
          <a:endParaRPr lang="en-US"/>
        </a:p>
      </dgm:t>
    </dgm:pt>
    <dgm:pt modelId="{0060C998-62C9-4437-B508-FD58BBFFA172}" type="sibTrans" cxnId="{227EA3E7-9CB8-41D1-829E-37BD3E37B972}">
      <dgm:prSet/>
      <dgm:spPr/>
      <dgm:t>
        <a:bodyPr/>
        <a:lstStyle/>
        <a:p>
          <a:endParaRPr lang="en-US"/>
        </a:p>
      </dgm:t>
    </dgm:pt>
    <dgm:pt modelId="{5713960C-8A1A-44FC-A86D-E4DC630C9738}">
      <dgm:prSet/>
      <dgm:spPr/>
      <dgm:t>
        <a:bodyPr/>
        <a:lstStyle/>
        <a:p>
          <a:r>
            <a:rPr lang="en-US"/>
            <a:t>VIDEO PELAKSANAAN</a:t>
          </a:r>
        </a:p>
      </dgm:t>
    </dgm:pt>
    <dgm:pt modelId="{E8AEEBE7-E35D-4F37-841E-8882F333AB9E}" type="parTrans" cxnId="{E8F7906D-BB85-4FDF-88B3-039745F237D4}">
      <dgm:prSet/>
      <dgm:spPr/>
      <dgm:t>
        <a:bodyPr/>
        <a:lstStyle/>
        <a:p>
          <a:endParaRPr lang="en-US"/>
        </a:p>
      </dgm:t>
    </dgm:pt>
    <dgm:pt modelId="{3869189C-8F5B-4251-9F9E-06A32600938F}" type="sibTrans" cxnId="{E8F7906D-BB85-4FDF-88B3-039745F237D4}">
      <dgm:prSet/>
      <dgm:spPr/>
      <dgm:t>
        <a:bodyPr/>
        <a:lstStyle/>
        <a:p>
          <a:endParaRPr lang="en-US"/>
        </a:p>
      </dgm:t>
    </dgm:pt>
    <dgm:pt modelId="{6C252117-8A03-4403-B9EC-37DAB062A0D9}">
      <dgm:prSet/>
      <dgm:spPr/>
      <dgm:t>
        <a:bodyPr/>
        <a:lstStyle/>
        <a:p>
          <a:r>
            <a:rPr lang="en-US" dirty="0" err="1"/>
            <a:t>Buku</a:t>
          </a:r>
          <a:r>
            <a:rPr lang="en-US" dirty="0"/>
            <a:t> </a:t>
          </a:r>
          <a:r>
            <a:rPr lang="en-US" dirty="0" err="1"/>
            <a:t>Pedoman</a:t>
          </a:r>
          <a:r>
            <a:rPr lang="en-US" dirty="0"/>
            <a:t> </a:t>
          </a:r>
          <a:r>
            <a:rPr lang="en-US" dirty="0" err="1"/>
            <a:t>Pelaksanaan</a:t>
          </a:r>
          <a:r>
            <a:rPr lang="en-US" dirty="0"/>
            <a:t> Program </a:t>
          </a:r>
        </a:p>
      </dgm:t>
    </dgm:pt>
    <dgm:pt modelId="{51DBC6F1-41ED-4324-AAC8-C7071DFA3F2D}" type="parTrans" cxnId="{0162FA03-5CE3-418A-95AB-B97B9C8C9814}">
      <dgm:prSet/>
      <dgm:spPr/>
      <dgm:t>
        <a:bodyPr/>
        <a:lstStyle/>
        <a:p>
          <a:endParaRPr lang="en-US"/>
        </a:p>
      </dgm:t>
    </dgm:pt>
    <dgm:pt modelId="{2ED45459-CFAE-4833-BA35-B4806D6BF5A5}" type="sibTrans" cxnId="{0162FA03-5CE3-418A-95AB-B97B9C8C9814}">
      <dgm:prSet/>
      <dgm:spPr/>
      <dgm:t>
        <a:bodyPr/>
        <a:lstStyle/>
        <a:p>
          <a:endParaRPr lang="en-US"/>
        </a:p>
      </dgm:t>
    </dgm:pt>
    <dgm:pt modelId="{12C4A821-7209-432F-B9C3-AE8FE4A50D50}">
      <dgm:prSet/>
      <dgm:spPr/>
      <dgm:t>
        <a:bodyPr/>
        <a:lstStyle/>
        <a:p>
          <a:r>
            <a:rPr lang="en-US"/>
            <a:t>Laporan Akhir</a:t>
          </a:r>
        </a:p>
      </dgm:t>
    </dgm:pt>
    <dgm:pt modelId="{80B01913-8648-4A31-B16B-54EE4EA17A37}" type="parTrans" cxnId="{BB888031-9F35-4173-A5A0-EC08D748874B}">
      <dgm:prSet/>
      <dgm:spPr/>
      <dgm:t>
        <a:bodyPr/>
        <a:lstStyle/>
        <a:p>
          <a:endParaRPr lang="en-US"/>
        </a:p>
      </dgm:t>
    </dgm:pt>
    <dgm:pt modelId="{F586A301-6B0C-446A-B22B-C60CCD0CE389}" type="sibTrans" cxnId="{BB888031-9F35-4173-A5A0-EC08D748874B}">
      <dgm:prSet/>
      <dgm:spPr/>
      <dgm:t>
        <a:bodyPr/>
        <a:lstStyle/>
        <a:p>
          <a:endParaRPr lang="en-US"/>
        </a:p>
      </dgm:t>
    </dgm:pt>
    <dgm:pt modelId="{DF3C614D-B265-6947-BDA9-0267447F8F74}" type="pres">
      <dgm:prSet presAssocID="{327420CE-E220-4F15-B69A-956BB822C0C1}" presName="linear" presStyleCnt="0">
        <dgm:presLayoutVars>
          <dgm:animLvl val="lvl"/>
          <dgm:resizeHandles val="exact"/>
        </dgm:presLayoutVars>
      </dgm:prSet>
      <dgm:spPr/>
      <dgm:t>
        <a:bodyPr/>
        <a:lstStyle/>
        <a:p>
          <a:endParaRPr lang="en-US"/>
        </a:p>
      </dgm:t>
    </dgm:pt>
    <dgm:pt modelId="{7DA721D1-19D6-884B-822F-1D71B6FEA671}" type="pres">
      <dgm:prSet presAssocID="{17D81983-D313-4EB3-A607-0F7CA8766ABD}" presName="parentText" presStyleLbl="node1" presStyleIdx="0" presStyleCnt="4">
        <dgm:presLayoutVars>
          <dgm:chMax val="0"/>
          <dgm:bulletEnabled val="1"/>
        </dgm:presLayoutVars>
      </dgm:prSet>
      <dgm:spPr/>
      <dgm:t>
        <a:bodyPr/>
        <a:lstStyle/>
        <a:p>
          <a:endParaRPr lang="en-US"/>
        </a:p>
      </dgm:t>
    </dgm:pt>
    <dgm:pt modelId="{884DDF01-F102-A24C-91DF-1A0A300D9E49}" type="pres">
      <dgm:prSet presAssocID="{0060C998-62C9-4437-B508-FD58BBFFA172}" presName="spacer" presStyleCnt="0"/>
      <dgm:spPr/>
    </dgm:pt>
    <dgm:pt modelId="{81ACA84D-AF33-4049-98D4-ADAC50F7CCDA}" type="pres">
      <dgm:prSet presAssocID="{5713960C-8A1A-44FC-A86D-E4DC630C9738}" presName="parentText" presStyleLbl="node1" presStyleIdx="1" presStyleCnt="4">
        <dgm:presLayoutVars>
          <dgm:chMax val="0"/>
          <dgm:bulletEnabled val="1"/>
        </dgm:presLayoutVars>
      </dgm:prSet>
      <dgm:spPr/>
      <dgm:t>
        <a:bodyPr/>
        <a:lstStyle/>
        <a:p>
          <a:endParaRPr lang="en-US"/>
        </a:p>
      </dgm:t>
    </dgm:pt>
    <dgm:pt modelId="{882BEFE0-B026-AE4C-952B-DA5BF607DBB9}" type="pres">
      <dgm:prSet presAssocID="{3869189C-8F5B-4251-9F9E-06A32600938F}" presName="spacer" presStyleCnt="0"/>
      <dgm:spPr/>
    </dgm:pt>
    <dgm:pt modelId="{769F0657-94A8-AE49-9D75-DE00003554FD}" type="pres">
      <dgm:prSet presAssocID="{6C252117-8A03-4403-B9EC-37DAB062A0D9}" presName="parentText" presStyleLbl="node1" presStyleIdx="2" presStyleCnt="4">
        <dgm:presLayoutVars>
          <dgm:chMax val="0"/>
          <dgm:bulletEnabled val="1"/>
        </dgm:presLayoutVars>
      </dgm:prSet>
      <dgm:spPr/>
      <dgm:t>
        <a:bodyPr/>
        <a:lstStyle/>
        <a:p>
          <a:endParaRPr lang="en-US"/>
        </a:p>
      </dgm:t>
    </dgm:pt>
    <dgm:pt modelId="{182A0EDF-49B6-4B41-97E2-D7999B0510CF}" type="pres">
      <dgm:prSet presAssocID="{2ED45459-CFAE-4833-BA35-B4806D6BF5A5}" presName="spacer" presStyleCnt="0"/>
      <dgm:spPr/>
    </dgm:pt>
    <dgm:pt modelId="{A558103B-4E49-454E-83BD-A2D3562A70D4}" type="pres">
      <dgm:prSet presAssocID="{12C4A821-7209-432F-B9C3-AE8FE4A50D50}" presName="parentText" presStyleLbl="node1" presStyleIdx="3" presStyleCnt="4">
        <dgm:presLayoutVars>
          <dgm:chMax val="0"/>
          <dgm:bulletEnabled val="1"/>
        </dgm:presLayoutVars>
      </dgm:prSet>
      <dgm:spPr/>
      <dgm:t>
        <a:bodyPr/>
        <a:lstStyle/>
        <a:p>
          <a:endParaRPr lang="en-US"/>
        </a:p>
      </dgm:t>
    </dgm:pt>
  </dgm:ptLst>
  <dgm:cxnLst>
    <dgm:cxn modelId="{0162FA03-5CE3-418A-95AB-B97B9C8C9814}" srcId="{327420CE-E220-4F15-B69A-956BB822C0C1}" destId="{6C252117-8A03-4403-B9EC-37DAB062A0D9}" srcOrd="2" destOrd="0" parTransId="{51DBC6F1-41ED-4324-AAC8-C7071DFA3F2D}" sibTransId="{2ED45459-CFAE-4833-BA35-B4806D6BF5A5}"/>
    <dgm:cxn modelId="{2BDBE300-9927-7941-8339-7E296C11FEA8}" type="presOf" srcId="{12C4A821-7209-432F-B9C3-AE8FE4A50D50}" destId="{A558103B-4E49-454E-83BD-A2D3562A70D4}" srcOrd="0" destOrd="0" presId="urn:microsoft.com/office/officeart/2005/8/layout/vList2"/>
    <dgm:cxn modelId="{FD939433-6CDE-1046-8A64-9631D610B605}" type="presOf" srcId="{17D81983-D313-4EB3-A607-0F7CA8766ABD}" destId="{7DA721D1-19D6-884B-822F-1D71B6FEA671}" srcOrd="0" destOrd="0" presId="urn:microsoft.com/office/officeart/2005/8/layout/vList2"/>
    <dgm:cxn modelId="{25EFBA97-9F35-984F-9CDC-E82EC4BA6700}" type="presOf" srcId="{6C252117-8A03-4403-B9EC-37DAB062A0D9}" destId="{769F0657-94A8-AE49-9D75-DE00003554FD}" srcOrd="0" destOrd="0" presId="urn:microsoft.com/office/officeart/2005/8/layout/vList2"/>
    <dgm:cxn modelId="{B957E929-C4B2-E749-B5AE-257615EFE0CD}" type="presOf" srcId="{327420CE-E220-4F15-B69A-956BB822C0C1}" destId="{DF3C614D-B265-6947-BDA9-0267447F8F74}" srcOrd="0" destOrd="0" presId="urn:microsoft.com/office/officeart/2005/8/layout/vList2"/>
    <dgm:cxn modelId="{BB888031-9F35-4173-A5A0-EC08D748874B}" srcId="{327420CE-E220-4F15-B69A-956BB822C0C1}" destId="{12C4A821-7209-432F-B9C3-AE8FE4A50D50}" srcOrd="3" destOrd="0" parTransId="{80B01913-8648-4A31-B16B-54EE4EA17A37}" sibTransId="{F586A301-6B0C-446A-B22B-C60CCD0CE389}"/>
    <dgm:cxn modelId="{E8F7906D-BB85-4FDF-88B3-039745F237D4}" srcId="{327420CE-E220-4F15-B69A-956BB822C0C1}" destId="{5713960C-8A1A-44FC-A86D-E4DC630C9738}" srcOrd="1" destOrd="0" parTransId="{E8AEEBE7-E35D-4F37-841E-8882F333AB9E}" sibTransId="{3869189C-8F5B-4251-9F9E-06A32600938F}"/>
    <dgm:cxn modelId="{227EA3E7-9CB8-41D1-829E-37BD3E37B972}" srcId="{327420CE-E220-4F15-B69A-956BB822C0C1}" destId="{17D81983-D313-4EB3-A607-0F7CA8766ABD}" srcOrd="0" destOrd="0" parTransId="{446BA906-A28A-4AAC-9993-47BFDEC0860E}" sibTransId="{0060C998-62C9-4437-B508-FD58BBFFA172}"/>
    <dgm:cxn modelId="{BAF50391-28E0-1442-B450-1CE685AC81BE}" type="presOf" srcId="{5713960C-8A1A-44FC-A86D-E4DC630C9738}" destId="{81ACA84D-AF33-4049-98D4-ADAC50F7CCDA}" srcOrd="0" destOrd="0" presId="urn:microsoft.com/office/officeart/2005/8/layout/vList2"/>
    <dgm:cxn modelId="{C6551266-312D-384C-BEF6-728B0FAAA0B5}" type="presParOf" srcId="{DF3C614D-B265-6947-BDA9-0267447F8F74}" destId="{7DA721D1-19D6-884B-822F-1D71B6FEA671}" srcOrd="0" destOrd="0" presId="urn:microsoft.com/office/officeart/2005/8/layout/vList2"/>
    <dgm:cxn modelId="{7C432AAD-A805-6441-A1C4-35087B278BAB}" type="presParOf" srcId="{DF3C614D-B265-6947-BDA9-0267447F8F74}" destId="{884DDF01-F102-A24C-91DF-1A0A300D9E49}" srcOrd="1" destOrd="0" presId="urn:microsoft.com/office/officeart/2005/8/layout/vList2"/>
    <dgm:cxn modelId="{EB9DAECC-CBE9-B141-8B11-59FB62903BEA}" type="presParOf" srcId="{DF3C614D-B265-6947-BDA9-0267447F8F74}" destId="{81ACA84D-AF33-4049-98D4-ADAC50F7CCDA}" srcOrd="2" destOrd="0" presId="urn:microsoft.com/office/officeart/2005/8/layout/vList2"/>
    <dgm:cxn modelId="{862C045D-7BBB-0843-B2BF-2519E9DF6D50}" type="presParOf" srcId="{DF3C614D-B265-6947-BDA9-0267447F8F74}" destId="{882BEFE0-B026-AE4C-952B-DA5BF607DBB9}" srcOrd="3" destOrd="0" presId="urn:microsoft.com/office/officeart/2005/8/layout/vList2"/>
    <dgm:cxn modelId="{F6087147-B399-0948-B0BF-9BB253413A9E}" type="presParOf" srcId="{DF3C614D-B265-6947-BDA9-0267447F8F74}" destId="{769F0657-94A8-AE49-9D75-DE00003554FD}" srcOrd="4" destOrd="0" presId="urn:microsoft.com/office/officeart/2005/8/layout/vList2"/>
    <dgm:cxn modelId="{EB498F5B-E9A4-244A-B8C8-0A11C19D711B}" type="presParOf" srcId="{DF3C614D-B265-6947-BDA9-0267447F8F74}" destId="{182A0EDF-49B6-4B41-97E2-D7999B0510CF}" srcOrd="5" destOrd="0" presId="urn:microsoft.com/office/officeart/2005/8/layout/vList2"/>
    <dgm:cxn modelId="{1CFDD077-F39D-4440-BB41-DD69C231BD9A}" type="presParOf" srcId="{DF3C614D-B265-6947-BDA9-0267447F8F74}" destId="{A558103B-4E49-454E-83BD-A2D3562A70D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A8D005-52A7-417F-8DFA-45A9C318B127}"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7DBE7184-852C-4123-BF19-7E7C2A1BDDE7}">
      <dgm:prSet/>
      <dgm:spPr/>
      <dgm:t>
        <a:bodyPr/>
        <a:lstStyle/>
        <a:p>
          <a:r>
            <a:rPr lang="en-US"/>
            <a:t>Laporan Kemajuan</a:t>
          </a:r>
        </a:p>
      </dgm:t>
    </dgm:pt>
    <dgm:pt modelId="{092A6D0A-15C2-41E6-A1C1-808F6E715839}" type="parTrans" cxnId="{D5C7093E-DC20-4CBB-90FF-2C2CB3D30854}">
      <dgm:prSet/>
      <dgm:spPr/>
      <dgm:t>
        <a:bodyPr/>
        <a:lstStyle/>
        <a:p>
          <a:endParaRPr lang="en-US"/>
        </a:p>
      </dgm:t>
    </dgm:pt>
    <dgm:pt modelId="{C72A7C47-6E65-4CB2-8139-42EFFA5D3E37}" type="sibTrans" cxnId="{D5C7093E-DC20-4CBB-90FF-2C2CB3D30854}">
      <dgm:prSet/>
      <dgm:spPr/>
      <dgm:t>
        <a:bodyPr/>
        <a:lstStyle/>
        <a:p>
          <a:endParaRPr lang="en-US"/>
        </a:p>
      </dgm:t>
    </dgm:pt>
    <dgm:pt modelId="{5843D771-18FE-471D-B87F-9C7CD7CE10D4}">
      <dgm:prSet/>
      <dgm:spPr/>
      <dgm:t>
        <a:bodyPr/>
        <a:lstStyle/>
        <a:p>
          <a:r>
            <a:rPr lang="en-US"/>
            <a:t>VIDEO PELAKSANAAN</a:t>
          </a:r>
        </a:p>
      </dgm:t>
    </dgm:pt>
    <dgm:pt modelId="{CD58BA0D-9F53-42F8-BA3A-D027D0EDFFA9}" type="parTrans" cxnId="{3E82DF0D-E29E-4EFD-A17D-A6F6CF8E825B}">
      <dgm:prSet/>
      <dgm:spPr/>
      <dgm:t>
        <a:bodyPr/>
        <a:lstStyle/>
        <a:p>
          <a:endParaRPr lang="en-US"/>
        </a:p>
      </dgm:t>
    </dgm:pt>
    <dgm:pt modelId="{02991F09-1F9F-4735-8DDD-A75563FA2BC6}" type="sibTrans" cxnId="{3E82DF0D-E29E-4EFD-A17D-A6F6CF8E825B}">
      <dgm:prSet/>
      <dgm:spPr/>
      <dgm:t>
        <a:bodyPr/>
        <a:lstStyle/>
        <a:p>
          <a:endParaRPr lang="en-US"/>
        </a:p>
      </dgm:t>
    </dgm:pt>
    <dgm:pt modelId="{A85F05A4-9068-4B2A-A150-10910206C5EF}">
      <dgm:prSet/>
      <dgm:spPr/>
      <dgm:t>
        <a:bodyPr/>
        <a:lstStyle/>
        <a:p>
          <a:r>
            <a:rPr lang="en-US"/>
            <a:t>Laporan Akhir</a:t>
          </a:r>
        </a:p>
      </dgm:t>
    </dgm:pt>
    <dgm:pt modelId="{9E8448D3-CFD3-4351-9E4C-2BED8CF0C440}" type="parTrans" cxnId="{6F2D620B-51CF-4027-810F-5A0F9F733B60}">
      <dgm:prSet/>
      <dgm:spPr/>
      <dgm:t>
        <a:bodyPr/>
        <a:lstStyle/>
        <a:p>
          <a:endParaRPr lang="en-US"/>
        </a:p>
      </dgm:t>
    </dgm:pt>
    <dgm:pt modelId="{6FDC5F7A-38CC-4FB8-BC6C-94FBD5D8B552}" type="sibTrans" cxnId="{6F2D620B-51CF-4027-810F-5A0F9F733B60}">
      <dgm:prSet/>
      <dgm:spPr/>
      <dgm:t>
        <a:bodyPr/>
        <a:lstStyle/>
        <a:p>
          <a:endParaRPr lang="en-US"/>
        </a:p>
      </dgm:t>
    </dgm:pt>
    <dgm:pt modelId="{41CBEF17-D80F-5B47-AB59-684AEDA1A4AA}" type="pres">
      <dgm:prSet presAssocID="{D0A8D005-52A7-417F-8DFA-45A9C318B127}" presName="linear" presStyleCnt="0">
        <dgm:presLayoutVars>
          <dgm:animLvl val="lvl"/>
          <dgm:resizeHandles val="exact"/>
        </dgm:presLayoutVars>
      </dgm:prSet>
      <dgm:spPr/>
      <dgm:t>
        <a:bodyPr/>
        <a:lstStyle/>
        <a:p>
          <a:endParaRPr lang="en-US"/>
        </a:p>
      </dgm:t>
    </dgm:pt>
    <dgm:pt modelId="{5096CD34-63D7-1B4B-A075-D1DE3875E23B}" type="pres">
      <dgm:prSet presAssocID="{7DBE7184-852C-4123-BF19-7E7C2A1BDDE7}" presName="parentText" presStyleLbl="node1" presStyleIdx="0" presStyleCnt="3">
        <dgm:presLayoutVars>
          <dgm:chMax val="0"/>
          <dgm:bulletEnabled val="1"/>
        </dgm:presLayoutVars>
      </dgm:prSet>
      <dgm:spPr/>
      <dgm:t>
        <a:bodyPr/>
        <a:lstStyle/>
        <a:p>
          <a:endParaRPr lang="en-US"/>
        </a:p>
      </dgm:t>
    </dgm:pt>
    <dgm:pt modelId="{4DE960BD-8DE3-E341-8F91-246A28F6A110}" type="pres">
      <dgm:prSet presAssocID="{C72A7C47-6E65-4CB2-8139-42EFFA5D3E37}" presName="spacer" presStyleCnt="0"/>
      <dgm:spPr/>
    </dgm:pt>
    <dgm:pt modelId="{A2FAB790-F08C-2B4B-8974-5488C5D12650}" type="pres">
      <dgm:prSet presAssocID="{5843D771-18FE-471D-B87F-9C7CD7CE10D4}" presName="parentText" presStyleLbl="node1" presStyleIdx="1" presStyleCnt="3">
        <dgm:presLayoutVars>
          <dgm:chMax val="0"/>
          <dgm:bulletEnabled val="1"/>
        </dgm:presLayoutVars>
      </dgm:prSet>
      <dgm:spPr/>
      <dgm:t>
        <a:bodyPr/>
        <a:lstStyle/>
        <a:p>
          <a:endParaRPr lang="en-US"/>
        </a:p>
      </dgm:t>
    </dgm:pt>
    <dgm:pt modelId="{081814C8-609E-0043-870B-8DF0F2E71D2D}" type="pres">
      <dgm:prSet presAssocID="{02991F09-1F9F-4735-8DDD-A75563FA2BC6}" presName="spacer" presStyleCnt="0"/>
      <dgm:spPr/>
    </dgm:pt>
    <dgm:pt modelId="{FBC949EE-01D0-DF4A-8FBF-8FF83A5FEBBC}" type="pres">
      <dgm:prSet presAssocID="{A85F05A4-9068-4B2A-A150-10910206C5EF}" presName="parentText" presStyleLbl="node1" presStyleIdx="2" presStyleCnt="3">
        <dgm:presLayoutVars>
          <dgm:chMax val="0"/>
          <dgm:bulletEnabled val="1"/>
        </dgm:presLayoutVars>
      </dgm:prSet>
      <dgm:spPr/>
      <dgm:t>
        <a:bodyPr/>
        <a:lstStyle/>
        <a:p>
          <a:endParaRPr lang="en-US"/>
        </a:p>
      </dgm:t>
    </dgm:pt>
  </dgm:ptLst>
  <dgm:cxnLst>
    <dgm:cxn modelId="{275AD2D7-3052-D84E-80E9-45AAE8D63DBA}" type="presOf" srcId="{A85F05A4-9068-4B2A-A150-10910206C5EF}" destId="{FBC949EE-01D0-DF4A-8FBF-8FF83A5FEBBC}" srcOrd="0" destOrd="0" presId="urn:microsoft.com/office/officeart/2005/8/layout/vList2"/>
    <dgm:cxn modelId="{B6CDC905-56F3-8648-B976-33E0FC5758F5}" type="presOf" srcId="{D0A8D005-52A7-417F-8DFA-45A9C318B127}" destId="{41CBEF17-D80F-5B47-AB59-684AEDA1A4AA}" srcOrd="0" destOrd="0" presId="urn:microsoft.com/office/officeart/2005/8/layout/vList2"/>
    <dgm:cxn modelId="{6F2D620B-51CF-4027-810F-5A0F9F733B60}" srcId="{D0A8D005-52A7-417F-8DFA-45A9C318B127}" destId="{A85F05A4-9068-4B2A-A150-10910206C5EF}" srcOrd="2" destOrd="0" parTransId="{9E8448D3-CFD3-4351-9E4C-2BED8CF0C440}" sibTransId="{6FDC5F7A-38CC-4FB8-BC6C-94FBD5D8B552}"/>
    <dgm:cxn modelId="{D5C7093E-DC20-4CBB-90FF-2C2CB3D30854}" srcId="{D0A8D005-52A7-417F-8DFA-45A9C318B127}" destId="{7DBE7184-852C-4123-BF19-7E7C2A1BDDE7}" srcOrd="0" destOrd="0" parTransId="{092A6D0A-15C2-41E6-A1C1-808F6E715839}" sibTransId="{C72A7C47-6E65-4CB2-8139-42EFFA5D3E37}"/>
    <dgm:cxn modelId="{3E82DF0D-E29E-4EFD-A17D-A6F6CF8E825B}" srcId="{D0A8D005-52A7-417F-8DFA-45A9C318B127}" destId="{5843D771-18FE-471D-B87F-9C7CD7CE10D4}" srcOrd="1" destOrd="0" parTransId="{CD58BA0D-9F53-42F8-BA3A-D027D0EDFFA9}" sibTransId="{02991F09-1F9F-4735-8DDD-A75563FA2BC6}"/>
    <dgm:cxn modelId="{04FA27F7-B1B2-E44D-802E-DEAAA408C9D3}" type="presOf" srcId="{5843D771-18FE-471D-B87F-9C7CD7CE10D4}" destId="{A2FAB790-F08C-2B4B-8974-5488C5D12650}" srcOrd="0" destOrd="0" presId="urn:microsoft.com/office/officeart/2005/8/layout/vList2"/>
    <dgm:cxn modelId="{22A939C5-E1B5-C142-BF20-FC31C2DACAF5}" type="presOf" srcId="{7DBE7184-852C-4123-BF19-7E7C2A1BDDE7}" destId="{5096CD34-63D7-1B4B-A075-D1DE3875E23B}" srcOrd="0" destOrd="0" presId="urn:microsoft.com/office/officeart/2005/8/layout/vList2"/>
    <dgm:cxn modelId="{26375649-F514-9245-BE44-5555CF0FE534}" type="presParOf" srcId="{41CBEF17-D80F-5B47-AB59-684AEDA1A4AA}" destId="{5096CD34-63D7-1B4B-A075-D1DE3875E23B}" srcOrd="0" destOrd="0" presId="urn:microsoft.com/office/officeart/2005/8/layout/vList2"/>
    <dgm:cxn modelId="{66AB7372-D366-F54E-9E8E-72C461EA13BF}" type="presParOf" srcId="{41CBEF17-D80F-5B47-AB59-684AEDA1A4AA}" destId="{4DE960BD-8DE3-E341-8F91-246A28F6A110}" srcOrd="1" destOrd="0" presId="urn:microsoft.com/office/officeart/2005/8/layout/vList2"/>
    <dgm:cxn modelId="{2F5FAF6C-DE30-E342-9652-3F126D278237}" type="presParOf" srcId="{41CBEF17-D80F-5B47-AB59-684AEDA1A4AA}" destId="{A2FAB790-F08C-2B4B-8974-5488C5D12650}" srcOrd="2" destOrd="0" presId="urn:microsoft.com/office/officeart/2005/8/layout/vList2"/>
    <dgm:cxn modelId="{3A5BA58E-02BA-AC4A-819F-5AFD493D6171}" type="presParOf" srcId="{41CBEF17-D80F-5B47-AB59-684AEDA1A4AA}" destId="{081814C8-609E-0043-870B-8DF0F2E71D2D}" srcOrd="3" destOrd="0" presId="urn:microsoft.com/office/officeart/2005/8/layout/vList2"/>
    <dgm:cxn modelId="{FCDFB8DE-4FE3-2943-BEAB-C0F0648EE4A0}" type="presParOf" srcId="{41CBEF17-D80F-5B47-AB59-684AEDA1A4AA}" destId="{FBC949EE-01D0-DF4A-8FBF-8FF83A5FEBB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721D1-19D6-884B-822F-1D71B6FEA671}">
      <dsp:nvSpPr>
        <dsp:cNvPr id="0" name=""/>
        <dsp:cNvSpPr/>
      </dsp:nvSpPr>
      <dsp:spPr>
        <a:xfrm>
          <a:off x="0" y="71693"/>
          <a:ext cx="5257800" cy="127120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t>Laporan Kemajuan</a:t>
          </a:r>
        </a:p>
      </dsp:txBody>
      <dsp:txXfrm>
        <a:off x="62055" y="133748"/>
        <a:ext cx="5133690" cy="1147095"/>
      </dsp:txXfrm>
    </dsp:sp>
    <dsp:sp modelId="{81ACA84D-AF33-4049-98D4-ADAC50F7CCDA}">
      <dsp:nvSpPr>
        <dsp:cNvPr id="0" name=""/>
        <dsp:cNvSpPr/>
      </dsp:nvSpPr>
      <dsp:spPr>
        <a:xfrm>
          <a:off x="0" y="1435058"/>
          <a:ext cx="5257800" cy="1271205"/>
        </a:xfrm>
        <a:prstGeom prst="roundRect">
          <a:avLst/>
        </a:prstGeom>
        <a:solidFill>
          <a:schemeClr val="accent5">
            <a:hueOff val="-50212"/>
            <a:satOff val="-9634"/>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t>VIDEO PELAKSANAAN</a:t>
          </a:r>
        </a:p>
      </dsp:txBody>
      <dsp:txXfrm>
        <a:off x="62055" y="1497113"/>
        <a:ext cx="5133690" cy="1147095"/>
      </dsp:txXfrm>
    </dsp:sp>
    <dsp:sp modelId="{769F0657-94A8-AE49-9D75-DE00003554FD}">
      <dsp:nvSpPr>
        <dsp:cNvPr id="0" name=""/>
        <dsp:cNvSpPr/>
      </dsp:nvSpPr>
      <dsp:spPr>
        <a:xfrm>
          <a:off x="0" y="2798423"/>
          <a:ext cx="5257800" cy="1271205"/>
        </a:xfrm>
        <a:prstGeom prst="roundRect">
          <a:avLst/>
        </a:prstGeom>
        <a:solidFill>
          <a:schemeClr val="accent5">
            <a:hueOff val="-100423"/>
            <a:satOff val="-19267"/>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err="1"/>
            <a:t>Buku</a:t>
          </a:r>
          <a:r>
            <a:rPr lang="en-US" sz="3200" kern="1200" dirty="0"/>
            <a:t> </a:t>
          </a:r>
          <a:r>
            <a:rPr lang="en-US" sz="3200" kern="1200" dirty="0" err="1"/>
            <a:t>Pedoman</a:t>
          </a:r>
          <a:r>
            <a:rPr lang="en-US" sz="3200" kern="1200" dirty="0"/>
            <a:t> </a:t>
          </a:r>
          <a:r>
            <a:rPr lang="en-US" sz="3200" kern="1200" dirty="0" err="1"/>
            <a:t>Pelaksanaan</a:t>
          </a:r>
          <a:r>
            <a:rPr lang="en-US" sz="3200" kern="1200" dirty="0"/>
            <a:t> Program </a:t>
          </a:r>
        </a:p>
      </dsp:txBody>
      <dsp:txXfrm>
        <a:off x="62055" y="2860478"/>
        <a:ext cx="5133690" cy="1147095"/>
      </dsp:txXfrm>
    </dsp:sp>
    <dsp:sp modelId="{A558103B-4E49-454E-83BD-A2D3562A70D4}">
      <dsp:nvSpPr>
        <dsp:cNvPr id="0" name=""/>
        <dsp:cNvSpPr/>
      </dsp:nvSpPr>
      <dsp:spPr>
        <a:xfrm>
          <a:off x="0" y="4161789"/>
          <a:ext cx="5257800" cy="1271205"/>
        </a:xfrm>
        <a:prstGeom prst="roundRect">
          <a:avLst/>
        </a:prstGeom>
        <a:solidFill>
          <a:schemeClr val="accent5">
            <a:hueOff val="-150635"/>
            <a:satOff val="-28901"/>
            <a:lumOff val="4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t>Laporan Akhir</a:t>
          </a:r>
        </a:p>
      </dsp:txBody>
      <dsp:txXfrm>
        <a:off x="62055" y="4223844"/>
        <a:ext cx="5133690" cy="11470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6CD34-63D7-1B4B-A075-D1DE3875E23B}">
      <dsp:nvSpPr>
        <dsp:cNvPr id="0" name=""/>
        <dsp:cNvSpPr/>
      </dsp:nvSpPr>
      <dsp:spPr>
        <a:xfrm>
          <a:off x="0" y="770611"/>
          <a:ext cx="6263640" cy="12232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l" defTabSz="2266950">
            <a:lnSpc>
              <a:spcPct val="90000"/>
            </a:lnSpc>
            <a:spcBef>
              <a:spcPct val="0"/>
            </a:spcBef>
            <a:spcAft>
              <a:spcPct val="35000"/>
            </a:spcAft>
          </a:pPr>
          <a:r>
            <a:rPr lang="en-US" sz="5100" kern="1200"/>
            <a:t>Laporan Kemajuan</a:t>
          </a:r>
        </a:p>
      </dsp:txBody>
      <dsp:txXfrm>
        <a:off x="59713" y="830324"/>
        <a:ext cx="6144214" cy="1103809"/>
      </dsp:txXfrm>
    </dsp:sp>
    <dsp:sp modelId="{A2FAB790-F08C-2B4B-8974-5488C5D12650}">
      <dsp:nvSpPr>
        <dsp:cNvPr id="0" name=""/>
        <dsp:cNvSpPr/>
      </dsp:nvSpPr>
      <dsp:spPr>
        <a:xfrm>
          <a:off x="0" y="2140726"/>
          <a:ext cx="6263640" cy="12232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l" defTabSz="2266950">
            <a:lnSpc>
              <a:spcPct val="90000"/>
            </a:lnSpc>
            <a:spcBef>
              <a:spcPct val="0"/>
            </a:spcBef>
            <a:spcAft>
              <a:spcPct val="35000"/>
            </a:spcAft>
          </a:pPr>
          <a:r>
            <a:rPr lang="en-US" sz="5100" kern="1200"/>
            <a:t>VIDEO PELAKSANAAN</a:t>
          </a:r>
        </a:p>
      </dsp:txBody>
      <dsp:txXfrm>
        <a:off x="59713" y="2200439"/>
        <a:ext cx="6144214" cy="1103809"/>
      </dsp:txXfrm>
    </dsp:sp>
    <dsp:sp modelId="{FBC949EE-01D0-DF4A-8FBF-8FF83A5FEBBC}">
      <dsp:nvSpPr>
        <dsp:cNvPr id="0" name=""/>
        <dsp:cNvSpPr/>
      </dsp:nvSpPr>
      <dsp:spPr>
        <a:xfrm>
          <a:off x="0" y="3510841"/>
          <a:ext cx="6263640" cy="12232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l" defTabSz="2266950">
            <a:lnSpc>
              <a:spcPct val="90000"/>
            </a:lnSpc>
            <a:spcBef>
              <a:spcPct val="0"/>
            </a:spcBef>
            <a:spcAft>
              <a:spcPct val="35000"/>
            </a:spcAft>
          </a:pPr>
          <a:r>
            <a:rPr lang="en-US" sz="5100" kern="1200"/>
            <a:t>Laporan Akhir</a:t>
          </a:r>
        </a:p>
      </dsp:txBody>
      <dsp:txXfrm>
        <a:off x="59713" y="3570554"/>
        <a:ext cx="6144214" cy="11038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9BA2EF-F835-4FC4-94B1-684E07B64C7E}" type="datetimeFigureOut">
              <a:rPr lang="en-US" smtClean="0"/>
              <a:pPr/>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0550E-7086-4895-8EB4-3F88BE89CBA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9BA2EF-F835-4FC4-94B1-684E07B64C7E}" type="datetimeFigureOut">
              <a:rPr lang="en-US" smtClean="0"/>
              <a:pPr/>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0550E-7086-4895-8EB4-3F88BE89CBA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9BA2EF-F835-4FC4-94B1-684E07B64C7E}" type="datetimeFigureOut">
              <a:rPr lang="en-US" smtClean="0"/>
              <a:pPr/>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0550E-7086-4895-8EB4-3F88BE89CBA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9BA2EF-F835-4FC4-94B1-684E07B64C7E}" type="datetimeFigureOut">
              <a:rPr lang="en-US" smtClean="0"/>
              <a:pPr/>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0550E-7086-4895-8EB4-3F88BE89CBA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9BA2EF-F835-4FC4-94B1-684E07B64C7E}" type="datetimeFigureOut">
              <a:rPr lang="en-US" smtClean="0"/>
              <a:pPr/>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0550E-7086-4895-8EB4-3F88BE89CBA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9BA2EF-F835-4FC4-94B1-684E07B64C7E}" type="datetimeFigureOut">
              <a:rPr lang="en-US" smtClean="0"/>
              <a:pPr/>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0550E-7086-4895-8EB4-3F88BE89CBA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9BA2EF-F835-4FC4-94B1-684E07B64C7E}" type="datetimeFigureOut">
              <a:rPr lang="en-US" smtClean="0"/>
              <a:pPr/>
              <a:t>9/18/2020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0550E-7086-4895-8EB4-3F88BE89CBA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9BA2EF-F835-4FC4-94B1-684E07B64C7E}" type="datetimeFigureOut">
              <a:rPr lang="en-US" smtClean="0"/>
              <a:pPr/>
              <a:t>9/18/2020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0550E-7086-4895-8EB4-3F88BE89CBA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BA2EF-F835-4FC4-94B1-684E07B64C7E}" type="datetimeFigureOut">
              <a:rPr lang="en-US" smtClean="0"/>
              <a:pPr/>
              <a:t>9/18/2020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0550E-7086-4895-8EB4-3F88BE89CBA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9BA2EF-F835-4FC4-94B1-684E07B64C7E}" type="datetimeFigureOut">
              <a:rPr lang="en-US" smtClean="0"/>
              <a:pPr/>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0550E-7086-4895-8EB4-3F88BE89CBAE}"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7D9BA2EF-F835-4FC4-94B1-684E07B64C7E}" type="datetimeFigureOut">
              <a:rPr lang="en-US" smtClean="0"/>
              <a:pPr/>
              <a:t>9/18/2020</a:t>
            </a:fld>
            <a:endParaRPr lang="en-US"/>
          </a:p>
        </p:txBody>
      </p:sp>
      <p:sp>
        <p:nvSpPr>
          <p:cNvPr id="9" name="Slide Number Placeholder 8"/>
          <p:cNvSpPr>
            <a:spLocks noGrp="1"/>
          </p:cNvSpPr>
          <p:nvPr>
            <p:ph type="sldNum" sz="quarter" idx="11"/>
          </p:nvPr>
        </p:nvSpPr>
        <p:spPr/>
        <p:txBody>
          <a:bodyPr/>
          <a:lstStyle/>
          <a:p>
            <a:fld id="{CE70550E-7086-4895-8EB4-3F88BE89CBAE}"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CE70550E-7086-4895-8EB4-3F88BE89CBAE}" type="slidenum">
              <a:rPr lang="en-US" smtClean="0"/>
              <a:pPr/>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7D9BA2EF-F835-4FC4-94B1-684E07B64C7E}" type="datetimeFigureOut">
              <a:rPr lang="en-US" smtClean="0"/>
              <a:pPr/>
              <a:t>9/18/2020</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xmlns="" id="{5A59F003-E00A-43F9-91DC-CC54E3B874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D74A4382-E3AD-430A-9A1F-DFA3E0E77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32324227-606E-824D-BA93-919A85357EFD}"/>
              </a:ext>
            </a:extLst>
          </p:cNvPr>
          <p:cNvSpPr>
            <a:spLocks noGrp="1"/>
          </p:cNvSpPr>
          <p:nvPr>
            <p:ph type="ctrTitle"/>
          </p:nvPr>
        </p:nvSpPr>
        <p:spPr>
          <a:xfrm>
            <a:off x="404553" y="577516"/>
            <a:ext cx="9078562" cy="4902012"/>
          </a:xfrm>
        </p:spPr>
        <p:txBody>
          <a:bodyPr>
            <a:normAutofit fontScale="90000"/>
          </a:bodyPr>
          <a:lstStyle/>
          <a:p>
            <a:r>
              <a:rPr lang="en-US" sz="5600" b="1" dirty="0">
                <a:solidFill>
                  <a:srgbClr val="FFFF99"/>
                </a:solidFill>
              </a:rPr>
              <a:t>" MENGGALI MINAT MAHASISWA UNTUK BERSAING DI PEKAN KREATIVITAS MAHASISWA (PKM) DALAM MASA PANDEMI COVID-19 MENUJU PIMNAS </a:t>
            </a:r>
            <a:r>
              <a:rPr lang="en-US" sz="5600" b="1" dirty="0" smtClean="0">
                <a:solidFill>
                  <a:srgbClr val="FFFF99"/>
                </a:solidFill>
              </a:rPr>
              <a:t>“</a:t>
            </a:r>
            <a:endParaRPr lang="en-US" sz="5600" b="1" dirty="0">
              <a:solidFill>
                <a:srgbClr val="FFFF99"/>
              </a:solidFill>
            </a:endParaRPr>
          </a:p>
        </p:txBody>
      </p:sp>
      <p:sp>
        <p:nvSpPr>
          <p:cNvPr id="3" name="Subtitle 2">
            <a:extLst>
              <a:ext uri="{FF2B5EF4-FFF2-40B4-BE49-F238E27FC236}">
                <a16:creationId xmlns:a16="http://schemas.microsoft.com/office/drawing/2014/main" xmlns="" id="{5DF27080-82BD-374A-A2C5-FD4B694DC8A7}"/>
              </a:ext>
            </a:extLst>
          </p:cNvPr>
          <p:cNvSpPr>
            <a:spLocks noGrp="1"/>
          </p:cNvSpPr>
          <p:nvPr>
            <p:ph type="subTitle" idx="1"/>
          </p:nvPr>
        </p:nvSpPr>
        <p:spPr>
          <a:xfrm>
            <a:off x="404553" y="5624945"/>
            <a:ext cx="9078562" cy="592975"/>
          </a:xfrm>
        </p:spPr>
        <p:txBody>
          <a:bodyPr anchor="ctr">
            <a:normAutofit/>
          </a:bodyPr>
          <a:lstStyle/>
          <a:p>
            <a:pPr algn="l"/>
            <a:r>
              <a:rPr lang="en-US" dirty="0" smtClean="0"/>
              <a:t>RIFDARMON </a:t>
            </a:r>
            <a:r>
              <a:rPr lang="en-US" dirty="0" err="1" smtClean="0"/>
              <a:t>SPd</a:t>
            </a:r>
            <a:r>
              <a:rPr lang="en-US" dirty="0" smtClean="0"/>
              <a:t>. </a:t>
            </a:r>
            <a:r>
              <a:rPr lang="en-US" dirty="0" err="1" smtClean="0"/>
              <a:t>MPd.T</a:t>
            </a:r>
            <a:endParaRPr lang="en-US" dirty="0"/>
          </a:p>
        </p:txBody>
      </p:sp>
    </p:spTree>
    <p:extLst>
      <p:ext uri="{BB962C8B-B14F-4D97-AF65-F5344CB8AC3E}">
        <p14:creationId xmlns:p14="http://schemas.microsoft.com/office/powerpoint/2010/main" val="25036913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BD55E05-51A2-4173-A7FA-869DE4F71A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1345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125C035-24D0-3D4F-BC84-DEBE99CFA417}"/>
              </a:ext>
            </a:extLst>
          </p:cNvPr>
          <p:cNvSpPr>
            <a:spLocks noGrp="1"/>
          </p:cNvSpPr>
          <p:nvPr>
            <p:ph type="title"/>
          </p:nvPr>
        </p:nvSpPr>
        <p:spPr>
          <a:xfrm>
            <a:off x="838200" y="621792"/>
            <a:ext cx="4795157" cy="5413248"/>
          </a:xfrm>
        </p:spPr>
        <p:txBody>
          <a:bodyPr>
            <a:normAutofit/>
          </a:bodyPr>
          <a:lstStyle/>
          <a:p>
            <a:r>
              <a:rPr lang="en-US" sz="5200">
                <a:solidFill>
                  <a:schemeClr val="bg1"/>
                </a:solidFill>
              </a:rPr>
              <a:t>LUARAN PKMP (PE DAN SH)</a:t>
            </a:r>
          </a:p>
        </p:txBody>
      </p:sp>
      <p:sp>
        <p:nvSpPr>
          <p:cNvPr id="3" name="Content Placeholder 2">
            <a:extLst>
              <a:ext uri="{FF2B5EF4-FFF2-40B4-BE49-F238E27FC236}">
                <a16:creationId xmlns:a16="http://schemas.microsoft.com/office/drawing/2014/main" xmlns="" id="{0DD836AA-3DE2-4E49-B9A1-7C622453DF3B}"/>
              </a:ext>
            </a:extLst>
          </p:cNvPr>
          <p:cNvSpPr>
            <a:spLocks noGrp="1"/>
          </p:cNvSpPr>
          <p:nvPr>
            <p:ph idx="1"/>
          </p:nvPr>
        </p:nvSpPr>
        <p:spPr>
          <a:xfrm>
            <a:off x="6521450" y="621792"/>
            <a:ext cx="4832349" cy="5413248"/>
          </a:xfrm>
        </p:spPr>
        <p:txBody>
          <a:bodyPr anchor="ctr">
            <a:normAutofit/>
          </a:bodyPr>
          <a:lstStyle/>
          <a:p>
            <a:r>
              <a:rPr lang="en-US" sz="3600" dirty="0" err="1"/>
              <a:t>Laporan</a:t>
            </a:r>
            <a:r>
              <a:rPr lang="en-US" sz="3600" dirty="0"/>
              <a:t> </a:t>
            </a:r>
            <a:r>
              <a:rPr lang="en-US" sz="3600" dirty="0" err="1"/>
              <a:t>Kemajuan</a:t>
            </a:r>
            <a:endParaRPr lang="en-US" sz="3600" dirty="0"/>
          </a:p>
          <a:p>
            <a:r>
              <a:rPr lang="en-US" sz="3600" dirty="0"/>
              <a:t>Narrative review</a:t>
            </a:r>
          </a:p>
          <a:p>
            <a:r>
              <a:rPr lang="en-US" sz="3600" dirty="0" err="1"/>
              <a:t>Laporan</a:t>
            </a:r>
            <a:r>
              <a:rPr lang="en-US" sz="3600" dirty="0"/>
              <a:t> Akhir</a:t>
            </a:r>
          </a:p>
        </p:txBody>
      </p:sp>
    </p:spTree>
    <p:extLst>
      <p:ext uri="{BB962C8B-B14F-4D97-AF65-F5344CB8AC3E}">
        <p14:creationId xmlns:p14="http://schemas.microsoft.com/office/powerpoint/2010/main" val="3005966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160000" cy="1710573"/>
          </a:xfrm>
        </p:spPr>
        <p:txBody>
          <a:bodyPr/>
          <a:lstStyle/>
          <a:p>
            <a:pPr algn="ctr"/>
            <a:r>
              <a:rPr lang="en-US" sz="4800" dirty="0" err="1"/>
              <a:t>Contoh</a:t>
            </a:r>
            <a:r>
              <a:rPr lang="en-US" sz="4800" dirty="0"/>
              <a:t> </a:t>
            </a:r>
            <a:r>
              <a:rPr lang="en-US" sz="4800" dirty="0" err="1"/>
              <a:t>Penilaian</a:t>
            </a:r>
            <a:r>
              <a:rPr lang="en-US" sz="4800" dirty="0"/>
              <a:t> </a:t>
            </a:r>
            <a:r>
              <a:rPr lang="en-US" sz="4800" dirty="0" err="1"/>
              <a:t>pada</a:t>
            </a:r>
            <a:r>
              <a:rPr lang="en-US" sz="4800" dirty="0"/>
              <a:t> PKP2</a:t>
            </a:r>
            <a:br>
              <a:rPr lang="en-US" sz="4800" dirty="0"/>
            </a:br>
            <a:r>
              <a:rPr lang="en-US" sz="4800" dirty="0" err="1"/>
              <a:t>Laporan</a:t>
            </a:r>
            <a:r>
              <a:rPr lang="en-US" sz="4800" dirty="0"/>
              <a:t>  </a:t>
            </a:r>
            <a:r>
              <a:rPr lang="en-US" sz="4800" dirty="0" err="1"/>
              <a:t>Kemajuan</a:t>
            </a:r>
            <a:r>
              <a:rPr lang="en-US" sz="4800" dirty="0"/>
              <a:t> PKM-K</a:t>
            </a:r>
            <a:r>
              <a:rPr lang="en-US" dirty="0"/>
              <a:t/>
            </a:r>
            <a:br>
              <a:rPr lang="en-US" dirty="0"/>
            </a:b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991460"/>
            <a:ext cx="10160000" cy="401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488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Penilaian</a:t>
            </a:r>
            <a:r>
              <a:rPr lang="en-US" dirty="0"/>
              <a:t> </a:t>
            </a:r>
            <a:r>
              <a:rPr lang="en-US" dirty="0" err="1"/>
              <a:t>pada</a:t>
            </a:r>
            <a:r>
              <a:rPr lang="en-US" dirty="0"/>
              <a:t> PKP2</a:t>
            </a:r>
            <a:br>
              <a:rPr lang="en-US" dirty="0"/>
            </a:br>
            <a:r>
              <a:rPr lang="en-US" dirty="0" err="1"/>
              <a:t>Penilaian</a:t>
            </a:r>
            <a:r>
              <a:rPr lang="en-US" dirty="0"/>
              <a:t> Video  </a:t>
            </a:r>
            <a:r>
              <a:rPr lang="en-US" dirty="0" err="1"/>
              <a:t>Luaran</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991460"/>
            <a:ext cx="10160000" cy="401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2634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160000" cy="1660358"/>
          </a:xfrm>
        </p:spPr>
        <p:txBody>
          <a:bodyPr/>
          <a:lstStyle/>
          <a:p>
            <a:pPr algn="ctr"/>
            <a:r>
              <a:rPr lang="en-US" dirty="0" smtClean="0"/>
              <a:t/>
            </a:r>
            <a:br>
              <a:rPr lang="en-US" dirty="0" smtClean="0"/>
            </a:br>
            <a:r>
              <a:rPr lang="en-US" dirty="0" err="1" smtClean="0"/>
              <a:t>Penilaian</a:t>
            </a:r>
            <a:r>
              <a:rPr lang="en-US" dirty="0" smtClean="0"/>
              <a:t> </a:t>
            </a:r>
            <a:r>
              <a:rPr lang="en-US" dirty="0" err="1"/>
              <a:t>pada</a:t>
            </a:r>
            <a:r>
              <a:rPr lang="en-US" dirty="0"/>
              <a:t> PKP2</a:t>
            </a:r>
            <a:br>
              <a:rPr lang="en-US" dirty="0"/>
            </a:br>
            <a:r>
              <a:rPr lang="en-US" dirty="0" err="1"/>
              <a:t>Presentasi</a:t>
            </a:r>
            <a:r>
              <a:rPr lang="en-US" dirty="0"/>
              <a:t/>
            </a:r>
            <a:br>
              <a:rPr lang="en-US" dirty="0"/>
            </a:b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991460"/>
            <a:ext cx="10160000" cy="401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9620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Laporan</a:t>
            </a:r>
            <a:r>
              <a:rPr lang="en-US" dirty="0"/>
              <a:t> </a:t>
            </a:r>
            <a:r>
              <a:rPr lang="en-US" dirty="0" err="1"/>
              <a:t>Akhir</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582240"/>
            <a:ext cx="10160000" cy="283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9792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D0074BA-395C-F240-BFAE-09E8DDCD93B1}"/>
              </a:ext>
            </a:extLst>
          </p:cNvPr>
          <p:cNvPicPr>
            <a:picLocks noChangeAspect="1"/>
          </p:cNvPicPr>
          <p:nvPr/>
        </p:nvPicPr>
        <p:blipFill>
          <a:blip r:embed="rId2"/>
          <a:stretch>
            <a:fillRect/>
          </a:stretch>
        </p:blipFill>
        <p:spPr>
          <a:xfrm>
            <a:off x="0" y="776542"/>
            <a:ext cx="12192000" cy="5304916"/>
          </a:xfrm>
          <a:prstGeom prst="rect">
            <a:avLst/>
          </a:prstGeom>
        </p:spPr>
      </p:pic>
    </p:spTree>
    <p:extLst>
      <p:ext uri="{BB962C8B-B14F-4D97-AF65-F5344CB8AC3E}">
        <p14:creationId xmlns:p14="http://schemas.microsoft.com/office/powerpoint/2010/main" val="3218081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xmlns=""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C32D5D2-E7DD-D247-A8B7-8B104D6E27E7}"/>
              </a:ext>
            </a:extLst>
          </p:cNvPr>
          <p:cNvSpPr>
            <a:spLocks noGrp="1"/>
          </p:cNvSpPr>
          <p:nvPr>
            <p:ph type="title"/>
          </p:nvPr>
        </p:nvSpPr>
        <p:spPr>
          <a:xfrm>
            <a:off x="1075767" y="1188637"/>
            <a:ext cx="2988234" cy="4480726"/>
          </a:xfrm>
        </p:spPr>
        <p:txBody>
          <a:bodyPr>
            <a:normAutofit/>
          </a:bodyPr>
          <a:lstStyle/>
          <a:p>
            <a:pPr algn="r"/>
            <a:r>
              <a:rPr lang="en-US" sz="4600"/>
              <a:t>NARRATIVE REVIEW</a:t>
            </a:r>
          </a:p>
        </p:txBody>
      </p:sp>
      <p:sp>
        <p:nvSpPr>
          <p:cNvPr id="3" name="Content Placeholder 2">
            <a:extLst>
              <a:ext uri="{FF2B5EF4-FFF2-40B4-BE49-F238E27FC236}">
                <a16:creationId xmlns:a16="http://schemas.microsoft.com/office/drawing/2014/main" xmlns="" id="{F0AA5456-5DBA-EC46-B33E-57C22FD3891A}"/>
              </a:ext>
            </a:extLst>
          </p:cNvPr>
          <p:cNvSpPr>
            <a:spLocks noGrp="1"/>
          </p:cNvSpPr>
          <p:nvPr>
            <p:ph idx="1"/>
          </p:nvPr>
        </p:nvSpPr>
        <p:spPr>
          <a:xfrm>
            <a:off x="4705775" y="1222792"/>
            <a:ext cx="6446508" cy="4226150"/>
          </a:xfrm>
        </p:spPr>
        <p:txBody>
          <a:bodyPr anchor="ctr">
            <a:noAutofit/>
          </a:bodyPr>
          <a:lstStyle/>
          <a:p>
            <a:endParaRPr lang="en-ID" sz="2400" dirty="0"/>
          </a:p>
          <a:p>
            <a:endParaRPr lang="en-ID" sz="2400" dirty="0"/>
          </a:p>
          <a:p>
            <a:r>
              <a:rPr lang="en-ID" sz="2400" dirty="0"/>
              <a:t>Harus </a:t>
            </a:r>
            <a:r>
              <a:rPr lang="en-ID" sz="2400" dirty="0" err="1"/>
              <a:t>disusun</a:t>
            </a:r>
            <a:r>
              <a:rPr lang="en-ID" sz="2400" dirty="0"/>
              <a:t> </a:t>
            </a:r>
            <a:r>
              <a:rPr lang="en-ID" sz="2400" dirty="0" err="1"/>
              <a:t>dari</a:t>
            </a:r>
            <a:r>
              <a:rPr lang="en-ID" sz="2400" dirty="0"/>
              <a:t> </a:t>
            </a:r>
            <a:r>
              <a:rPr lang="en-ID" sz="2400" dirty="0" err="1"/>
              <a:t>aktivitas</a:t>
            </a:r>
            <a:r>
              <a:rPr lang="en-ID" sz="2400" dirty="0"/>
              <a:t> </a:t>
            </a:r>
            <a:r>
              <a:rPr lang="en-ID" sz="2400" dirty="0" err="1"/>
              <a:t>pengumpulan</a:t>
            </a:r>
            <a:r>
              <a:rPr lang="en-ID" sz="2400" dirty="0"/>
              <a:t> data </a:t>
            </a:r>
            <a:r>
              <a:rPr lang="en-ID" sz="2400" dirty="0" err="1"/>
              <a:t>sekunder</a:t>
            </a:r>
            <a:r>
              <a:rPr lang="en-ID" sz="2400" dirty="0"/>
              <a:t> (</a:t>
            </a:r>
            <a:r>
              <a:rPr lang="en-ID" sz="2400" dirty="0" err="1"/>
              <a:t>penelusuran</a:t>
            </a:r>
            <a:r>
              <a:rPr lang="en-ID" sz="2400" dirty="0"/>
              <a:t> </a:t>
            </a:r>
            <a:r>
              <a:rPr lang="en-ID" sz="2400" dirty="0" err="1"/>
              <a:t>pustaka</a:t>
            </a:r>
            <a:r>
              <a:rPr lang="en-ID" sz="2400" dirty="0"/>
              <a:t>/</a:t>
            </a:r>
            <a:r>
              <a:rPr lang="en-ID" sz="2400" dirty="0" err="1"/>
              <a:t>sumber</a:t>
            </a:r>
            <a:r>
              <a:rPr lang="en-ID" sz="2400" dirty="0"/>
              <a:t> </a:t>
            </a:r>
            <a:r>
              <a:rPr lang="en-ID" sz="2400" dirty="0" err="1"/>
              <a:t>informasi</a:t>
            </a:r>
            <a:r>
              <a:rPr lang="en-ID" sz="2400" dirty="0"/>
              <a:t>/database) </a:t>
            </a:r>
          </a:p>
          <a:p>
            <a:r>
              <a:rPr lang="en-ID" sz="2400" dirty="0"/>
              <a:t>Data yang </a:t>
            </a:r>
            <a:r>
              <a:rPr lang="en-ID" sz="2400" dirty="0" err="1"/>
              <a:t>dikumpulkan</a:t>
            </a:r>
            <a:r>
              <a:rPr lang="en-ID" sz="2400" dirty="0"/>
              <a:t> </a:t>
            </a:r>
            <a:r>
              <a:rPr lang="en-ID" sz="2400" dirty="0" err="1"/>
              <a:t>melalui</a:t>
            </a:r>
            <a:r>
              <a:rPr lang="en-ID" sz="2400" dirty="0"/>
              <a:t> daring yang </a:t>
            </a:r>
            <a:r>
              <a:rPr lang="en-ID" sz="2400" dirty="0" err="1"/>
              <a:t>berupa</a:t>
            </a:r>
            <a:r>
              <a:rPr lang="en-ID" sz="2400" dirty="0"/>
              <a:t> </a:t>
            </a:r>
            <a:r>
              <a:rPr lang="en-ID" sz="2400" dirty="0" err="1"/>
              <a:t>kuesioner</a:t>
            </a:r>
            <a:r>
              <a:rPr lang="en-ID" sz="2400" dirty="0"/>
              <a:t>, </a:t>
            </a:r>
            <a:r>
              <a:rPr lang="en-ID" sz="2400" dirty="0" err="1"/>
              <a:t>wawancara</a:t>
            </a:r>
            <a:r>
              <a:rPr lang="en-ID" sz="2400" dirty="0"/>
              <a:t>, </a:t>
            </a:r>
            <a:r>
              <a:rPr lang="en-ID" sz="2400" dirty="0" err="1"/>
              <a:t>simulasi</a:t>
            </a:r>
            <a:r>
              <a:rPr lang="en-ID" sz="2400" dirty="0"/>
              <a:t>/modelling digital, </a:t>
            </a:r>
            <a:r>
              <a:rPr lang="en-ID" sz="2400" dirty="0" err="1"/>
              <a:t>dll</a:t>
            </a:r>
            <a:r>
              <a:rPr lang="en-ID" sz="2400" dirty="0"/>
              <a:t> </a:t>
            </a:r>
            <a:r>
              <a:rPr lang="en-ID" sz="2400" dirty="0" err="1"/>
              <a:t>masih</a:t>
            </a:r>
            <a:r>
              <a:rPr lang="en-ID" sz="2400" dirty="0"/>
              <a:t> </a:t>
            </a:r>
            <a:r>
              <a:rPr lang="en-ID" sz="2400" dirty="0" err="1"/>
              <a:t>memungkinkan</a:t>
            </a:r>
            <a:r>
              <a:rPr lang="en-ID" sz="2400" dirty="0"/>
              <a:t> </a:t>
            </a:r>
            <a:r>
              <a:rPr lang="en-ID" sz="2400" dirty="0" err="1"/>
              <a:t>untuk</a:t>
            </a:r>
            <a:r>
              <a:rPr lang="en-ID" sz="2400" dirty="0"/>
              <a:t> </a:t>
            </a:r>
            <a:r>
              <a:rPr lang="en-ID" sz="2400" dirty="0" err="1"/>
              <a:t>pendalaman</a:t>
            </a:r>
            <a:r>
              <a:rPr lang="en-ID" sz="2400" dirty="0"/>
              <a:t> </a:t>
            </a:r>
            <a:r>
              <a:rPr lang="en-ID" sz="2400" dirty="0" err="1"/>
              <a:t>pembahasan</a:t>
            </a:r>
            <a:r>
              <a:rPr lang="en-ID" sz="2400" dirty="0"/>
              <a:t> </a:t>
            </a:r>
            <a:r>
              <a:rPr lang="en-ID" sz="2400" dirty="0" err="1"/>
              <a:t>artikelnya</a:t>
            </a:r>
            <a:r>
              <a:rPr lang="en-ID" sz="2400" dirty="0"/>
              <a:t> (</a:t>
            </a:r>
            <a:r>
              <a:rPr lang="en-ID" sz="2400" dirty="0" err="1"/>
              <a:t>harus</a:t>
            </a:r>
            <a:r>
              <a:rPr lang="en-ID" sz="2400" dirty="0"/>
              <a:t> </a:t>
            </a:r>
            <a:r>
              <a:rPr lang="en-ID" sz="2400" dirty="0" err="1"/>
              <a:t>dipastikan</a:t>
            </a:r>
            <a:r>
              <a:rPr lang="en-ID" sz="2400" dirty="0"/>
              <a:t> </a:t>
            </a:r>
            <a:r>
              <a:rPr lang="en-ID" sz="2400" dirty="0" err="1"/>
              <a:t>tidak</a:t>
            </a:r>
            <a:r>
              <a:rPr lang="en-ID" sz="2400" dirty="0"/>
              <a:t> </a:t>
            </a:r>
            <a:r>
              <a:rPr lang="en-ID" sz="2400" dirty="0" err="1"/>
              <a:t>menimbulkan</a:t>
            </a:r>
            <a:r>
              <a:rPr lang="en-ID" sz="2400" dirty="0"/>
              <a:t> </a:t>
            </a:r>
            <a:r>
              <a:rPr lang="en-ID" sz="2400" dirty="0" err="1"/>
              <a:t>kegiatan</a:t>
            </a:r>
            <a:r>
              <a:rPr lang="en-ID" sz="2400" dirty="0"/>
              <a:t> luring)</a:t>
            </a:r>
          </a:p>
          <a:p>
            <a:r>
              <a:rPr lang="en-ID" sz="2400" dirty="0" err="1"/>
              <a:t>Pengumpulan</a:t>
            </a:r>
            <a:r>
              <a:rPr lang="en-ID" sz="2400" dirty="0"/>
              <a:t> data </a:t>
            </a:r>
            <a:r>
              <a:rPr lang="en-ID" sz="2400" dirty="0" err="1"/>
              <a:t>sekunder</a:t>
            </a:r>
            <a:r>
              <a:rPr lang="en-ID" sz="2400" dirty="0"/>
              <a:t> </a:t>
            </a:r>
            <a:r>
              <a:rPr lang="en-ID" sz="2400" dirty="0" err="1"/>
              <a:t>harus</a:t>
            </a:r>
            <a:r>
              <a:rPr lang="en-ID" sz="2400" dirty="0"/>
              <a:t> </a:t>
            </a:r>
            <a:r>
              <a:rPr lang="en-ID" sz="2400" dirty="0" err="1"/>
              <a:t>dengan</a:t>
            </a:r>
            <a:r>
              <a:rPr lang="en-ID" sz="2400" dirty="0"/>
              <a:t> daring (internet)</a:t>
            </a:r>
            <a:br>
              <a:rPr lang="en-ID" sz="2400" dirty="0"/>
            </a:br>
            <a:endParaRPr lang="en-ID" sz="2400" dirty="0"/>
          </a:p>
          <a:p>
            <a:endParaRPr lang="en-US" sz="2400" dirty="0"/>
          </a:p>
        </p:txBody>
      </p:sp>
      <p:cxnSp>
        <p:nvCxnSpPr>
          <p:cNvPr id="14" name="Straight Connector 13">
            <a:extLst>
              <a:ext uri="{FF2B5EF4-FFF2-40B4-BE49-F238E27FC236}">
                <a16:creationId xmlns:a16="http://schemas.microsoft.com/office/drawing/2014/main" xmlns=""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726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DB74E2-F19B-034F-B243-5C81ADD1DA3F}"/>
              </a:ext>
            </a:extLst>
          </p:cNvPr>
          <p:cNvSpPr>
            <a:spLocks noGrp="1"/>
          </p:cNvSpPr>
          <p:nvPr>
            <p:ph type="title"/>
          </p:nvPr>
        </p:nvSpPr>
        <p:spPr>
          <a:xfrm>
            <a:off x="4965430" y="629268"/>
            <a:ext cx="6586491" cy="1286160"/>
          </a:xfrm>
        </p:spPr>
        <p:txBody>
          <a:bodyPr anchor="b">
            <a:normAutofit/>
          </a:bodyPr>
          <a:lstStyle/>
          <a:p>
            <a:r>
              <a:rPr lang="en-US" dirty="0"/>
              <a:t>LUARAN PKMK</a:t>
            </a:r>
          </a:p>
        </p:txBody>
      </p:sp>
      <p:sp>
        <p:nvSpPr>
          <p:cNvPr id="3" name="Content Placeholder 2">
            <a:extLst>
              <a:ext uri="{FF2B5EF4-FFF2-40B4-BE49-F238E27FC236}">
                <a16:creationId xmlns:a16="http://schemas.microsoft.com/office/drawing/2014/main" xmlns="" id="{82C078E9-8409-1D41-ADA6-9A90BD620C7C}"/>
              </a:ext>
            </a:extLst>
          </p:cNvPr>
          <p:cNvSpPr>
            <a:spLocks noGrp="1"/>
          </p:cNvSpPr>
          <p:nvPr>
            <p:ph idx="1"/>
          </p:nvPr>
        </p:nvSpPr>
        <p:spPr>
          <a:xfrm>
            <a:off x="4965431" y="2438400"/>
            <a:ext cx="6586489" cy="3785419"/>
          </a:xfrm>
        </p:spPr>
        <p:txBody>
          <a:bodyPr>
            <a:normAutofit/>
          </a:bodyPr>
          <a:lstStyle/>
          <a:p>
            <a:r>
              <a:rPr lang="en-US" sz="3200" dirty="0" err="1"/>
              <a:t>Laporan</a:t>
            </a:r>
            <a:r>
              <a:rPr lang="en-US" sz="3200" dirty="0"/>
              <a:t> </a:t>
            </a:r>
            <a:r>
              <a:rPr lang="en-US" sz="3200" dirty="0" err="1"/>
              <a:t>Kemajuan</a:t>
            </a:r>
            <a:endParaRPr lang="en-US" sz="3200" dirty="0"/>
          </a:p>
          <a:p>
            <a:r>
              <a:rPr lang="en-US" sz="3200" dirty="0"/>
              <a:t>VIDEO PELAKSANAAN</a:t>
            </a:r>
          </a:p>
          <a:p>
            <a:r>
              <a:rPr lang="en-US" sz="3200" dirty="0" err="1"/>
              <a:t>Laporan</a:t>
            </a:r>
            <a:r>
              <a:rPr lang="en-US" sz="3200" dirty="0"/>
              <a:t> Akhir</a:t>
            </a:r>
          </a:p>
          <a:p>
            <a:pPr marL="0" indent="0">
              <a:buNone/>
            </a:pPr>
            <a:endParaRPr lang="en-US" sz="3200" dirty="0"/>
          </a:p>
        </p:txBody>
      </p:sp>
      <p:cxnSp>
        <p:nvCxnSpPr>
          <p:cNvPr id="9"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60A2E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525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xmlns=""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393DEAA-72E2-844D-9C0D-D7D6CD61768F}"/>
              </a:ext>
            </a:extLst>
          </p:cNvPr>
          <p:cNvSpPr>
            <a:spLocks noGrp="1"/>
          </p:cNvSpPr>
          <p:nvPr>
            <p:ph type="title"/>
          </p:nvPr>
        </p:nvSpPr>
        <p:spPr>
          <a:xfrm>
            <a:off x="1075767" y="1188637"/>
            <a:ext cx="2988234" cy="4480726"/>
          </a:xfrm>
        </p:spPr>
        <p:txBody>
          <a:bodyPr>
            <a:normAutofit/>
          </a:bodyPr>
          <a:lstStyle/>
          <a:p>
            <a:pPr algn="r"/>
            <a:r>
              <a:rPr lang="en-US" sz="6600"/>
              <a:t>ISI VIDEO PKMK</a:t>
            </a:r>
          </a:p>
        </p:txBody>
      </p:sp>
      <p:sp>
        <p:nvSpPr>
          <p:cNvPr id="3" name="Content Placeholder 2">
            <a:extLst>
              <a:ext uri="{FF2B5EF4-FFF2-40B4-BE49-F238E27FC236}">
                <a16:creationId xmlns:a16="http://schemas.microsoft.com/office/drawing/2014/main" xmlns="" id="{3FA7B420-3893-B843-A31B-756589C529FD}"/>
              </a:ext>
            </a:extLst>
          </p:cNvPr>
          <p:cNvSpPr>
            <a:spLocks noGrp="1"/>
          </p:cNvSpPr>
          <p:nvPr>
            <p:ph idx="1"/>
          </p:nvPr>
        </p:nvSpPr>
        <p:spPr>
          <a:xfrm>
            <a:off x="5255260" y="1648870"/>
            <a:ext cx="4702848" cy="3560260"/>
          </a:xfrm>
        </p:spPr>
        <p:txBody>
          <a:bodyPr anchor="ctr">
            <a:normAutofit/>
          </a:bodyPr>
          <a:lstStyle/>
          <a:p>
            <a:r>
              <a:rPr lang="en-ID" sz="2400" b="1" dirty="0" err="1"/>
              <a:t>Konsep</a:t>
            </a:r>
            <a:r>
              <a:rPr lang="en-ID" sz="2400" b="1" dirty="0"/>
              <a:t> PRODUK DAN PEMASARANNYA, </a:t>
            </a:r>
            <a:r>
              <a:rPr lang="en-ID" sz="2400" b="1" dirty="0" err="1"/>
              <a:t>proyeksi</a:t>
            </a:r>
            <a:r>
              <a:rPr lang="en-ID" sz="2400" b="1" dirty="0"/>
              <a:t> </a:t>
            </a:r>
            <a:r>
              <a:rPr lang="en-ID" sz="2400" b="1" dirty="0" err="1"/>
              <a:t>keuntungan</a:t>
            </a:r>
            <a:r>
              <a:rPr lang="en-ID" sz="2400" b="1" dirty="0"/>
              <a:t> </a:t>
            </a:r>
            <a:r>
              <a:rPr lang="en-ID" sz="2400" b="1" dirty="0" err="1"/>
              <a:t>berasal</a:t>
            </a:r>
            <a:r>
              <a:rPr lang="en-ID" sz="2400" b="1" dirty="0"/>
              <a:t> </a:t>
            </a:r>
            <a:r>
              <a:rPr lang="en-ID" sz="2400" b="1" dirty="0" err="1"/>
              <a:t>dari</a:t>
            </a:r>
            <a:r>
              <a:rPr lang="en-ID" sz="2400" b="1" dirty="0"/>
              <a:t> </a:t>
            </a:r>
            <a:r>
              <a:rPr lang="en-ID" sz="2400" b="1" dirty="0" err="1"/>
              <a:t>prediksi</a:t>
            </a:r>
            <a:r>
              <a:rPr lang="en-ID" sz="2400" b="1" dirty="0"/>
              <a:t> data market pada </a:t>
            </a:r>
            <a:r>
              <a:rPr lang="en-ID" sz="2400" b="1" dirty="0" err="1"/>
              <a:t>obyek</a:t>
            </a:r>
            <a:r>
              <a:rPr lang="en-ID" sz="2400" b="1" dirty="0"/>
              <a:t> </a:t>
            </a:r>
            <a:r>
              <a:rPr lang="en-ID" sz="2400" b="1" dirty="0" err="1"/>
              <a:t>bisnis</a:t>
            </a:r>
            <a:r>
              <a:rPr lang="en-ID" sz="2400" b="1" dirty="0"/>
              <a:t> yang </a:t>
            </a:r>
            <a:r>
              <a:rPr lang="en-ID" sz="2400" b="1" dirty="0" err="1"/>
              <a:t>serupa</a:t>
            </a:r>
            <a:r>
              <a:rPr lang="en-ID" sz="2400" b="1" dirty="0"/>
              <a:t> </a:t>
            </a:r>
            <a:endParaRPr lang="en-ID" sz="2400" dirty="0"/>
          </a:p>
          <a:p>
            <a:endParaRPr lang="en-US" sz="2400" dirty="0"/>
          </a:p>
        </p:txBody>
      </p:sp>
      <p:cxnSp>
        <p:nvCxnSpPr>
          <p:cNvPr id="14" name="Straight Connector 13">
            <a:extLst>
              <a:ext uri="{FF2B5EF4-FFF2-40B4-BE49-F238E27FC236}">
                <a16:creationId xmlns:a16="http://schemas.microsoft.com/office/drawing/2014/main" xmlns=""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295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BD55E05-51A2-4173-A7FA-869DE4F71A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1345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234071D-A61F-9840-A875-74ED6C08D910}"/>
              </a:ext>
            </a:extLst>
          </p:cNvPr>
          <p:cNvSpPr>
            <a:spLocks noGrp="1"/>
          </p:cNvSpPr>
          <p:nvPr>
            <p:ph type="title"/>
          </p:nvPr>
        </p:nvSpPr>
        <p:spPr>
          <a:xfrm>
            <a:off x="838200" y="621792"/>
            <a:ext cx="4795157" cy="5413248"/>
          </a:xfrm>
        </p:spPr>
        <p:txBody>
          <a:bodyPr>
            <a:normAutofit/>
          </a:bodyPr>
          <a:lstStyle/>
          <a:p>
            <a:r>
              <a:rPr lang="en-US" sz="5200">
                <a:solidFill>
                  <a:schemeClr val="bg1"/>
                </a:solidFill>
              </a:rPr>
              <a:t>VIDEO PKMK</a:t>
            </a:r>
          </a:p>
        </p:txBody>
      </p:sp>
      <p:sp>
        <p:nvSpPr>
          <p:cNvPr id="3" name="Content Placeholder 2">
            <a:extLst>
              <a:ext uri="{FF2B5EF4-FFF2-40B4-BE49-F238E27FC236}">
                <a16:creationId xmlns:a16="http://schemas.microsoft.com/office/drawing/2014/main" xmlns="" id="{BEAA139A-F4E2-9647-AA4B-62F80D8FC4EB}"/>
              </a:ext>
            </a:extLst>
          </p:cNvPr>
          <p:cNvSpPr>
            <a:spLocks noGrp="1"/>
          </p:cNvSpPr>
          <p:nvPr>
            <p:ph idx="1"/>
          </p:nvPr>
        </p:nvSpPr>
        <p:spPr>
          <a:xfrm>
            <a:off x="6521450" y="621792"/>
            <a:ext cx="4832349" cy="5413248"/>
          </a:xfrm>
        </p:spPr>
        <p:txBody>
          <a:bodyPr anchor="ctr">
            <a:normAutofit/>
          </a:bodyPr>
          <a:lstStyle/>
          <a:p>
            <a:r>
              <a:rPr lang="en-ID" sz="2400" dirty="0" err="1"/>
              <a:t>Mahasiswa</a:t>
            </a:r>
            <a:r>
              <a:rPr lang="en-ID" sz="2400" dirty="0"/>
              <a:t> </a:t>
            </a:r>
            <a:r>
              <a:rPr lang="en-ID" sz="2400" dirty="0" err="1"/>
              <a:t>membuat</a:t>
            </a:r>
            <a:r>
              <a:rPr lang="en-ID" sz="2400" dirty="0"/>
              <a:t> video </a:t>
            </a:r>
            <a:r>
              <a:rPr lang="en-ID" sz="2400" dirty="0" err="1"/>
              <a:t>luaran</a:t>
            </a:r>
            <a:r>
              <a:rPr lang="en-ID" sz="2400" dirty="0"/>
              <a:t> yang </a:t>
            </a:r>
            <a:r>
              <a:rPr lang="en-ID" sz="2400" dirty="0" err="1"/>
              <a:t>memaparkan</a:t>
            </a:r>
            <a:r>
              <a:rPr lang="en-ID" sz="2400" dirty="0"/>
              <a:t> </a:t>
            </a:r>
            <a:r>
              <a:rPr lang="en-ID" sz="2400" dirty="0" err="1"/>
              <a:t>konsep</a:t>
            </a:r>
            <a:r>
              <a:rPr lang="en-ID" sz="2400" dirty="0"/>
              <a:t> proses </a:t>
            </a:r>
            <a:r>
              <a:rPr lang="en-ID" sz="2400" dirty="0" err="1"/>
              <a:t>pelaksanaan</a:t>
            </a:r>
            <a:r>
              <a:rPr lang="en-ID" sz="2400" dirty="0"/>
              <a:t> program </a:t>
            </a:r>
            <a:r>
              <a:rPr lang="en-ID" sz="2400" dirty="0" err="1"/>
              <a:t>dimulai</a:t>
            </a:r>
            <a:r>
              <a:rPr lang="en-ID" sz="2400" dirty="0"/>
              <a:t> </a:t>
            </a:r>
            <a:r>
              <a:rPr lang="en-ID" sz="2400" dirty="0" err="1"/>
              <a:t>dari</a:t>
            </a:r>
            <a:r>
              <a:rPr lang="en-ID" sz="2400" dirty="0"/>
              <a:t> </a:t>
            </a:r>
            <a:r>
              <a:rPr lang="en-ID" sz="2400" dirty="0" err="1"/>
              <a:t>pembuatan</a:t>
            </a:r>
            <a:r>
              <a:rPr lang="en-ID" sz="2400" dirty="0"/>
              <a:t> </a:t>
            </a:r>
            <a:r>
              <a:rPr lang="en-ID" sz="2400" dirty="0" err="1"/>
              <a:t>produk</a:t>
            </a:r>
            <a:r>
              <a:rPr lang="en-ID" sz="2400" dirty="0"/>
              <a:t> </a:t>
            </a:r>
            <a:r>
              <a:rPr lang="en-ID" sz="2400" dirty="0" err="1"/>
              <a:t>hingga</a:t>
            </a:r>
            <a:r>
              <a:rPr lang="en-ID" sz="2400" dirty="0"/>
              <a:t> </a:t>
            </a:r>
            <a:r>
              <a:rPr lang="en-ID" sz="2400" dirty="0" err="1"/>
              <a:t>pemasaran</a:t>
            </a:r>
            <a:r>
              <a:rPr lang="en-ID" sz="2400" dirty="0"/>
              <a:t> dan </a:t>
            </a:r>
            <a:r>
              <a:rPr lang="en-ID" sz="2400" dirty="0" err="1"/>
              <a:t>transaksi</a:t>
            </a:r>
            <a:r>
              <a:rPr lang="en-ID" sz="2400" dirty="0"/>
              <a:t> </a:t>
            </a:r>
            <a:r>
              <a:rPr lang="en-ID" sz="2400" dirty="0" err="1"/>
              <a:t>atau</a:t>
            </a:r>
            <a:r>
              <a:rPr lang="en-ID" sz="2400" dirty="0"/>
              <a:t> </a:t>
            </a:r>
            <a:r>
              <a:rPr lang="en-ID" sz="2400" dirty="0" err="1"/>
              <a:t>analisis</a:t>
            </a:r>
            <a:r>
              <a:rPr lang="en-ID" sz="2400" dirty="0"/>
              <a:t> </a:t>
            </a:r>
            <a:r>
              <a:rPr lang="en-ID" sz="2400" dirty="0" err="1"/>
              <a:t>bisnisnya</a:t>
            </a:r>
            <a:r>
              <a:rPr lang="en-ID" sz="2400" dirty="0"/>
              <a:t> </a:t>
            </a:r>
          </a:p>
          <a:p>
            <a:r>
              <a:rPr lang="en-ID" sz="2400" dirty="0" err="1"/>
              <a:t>Durasi</a:t>
            </a:r>
            <a:r>
              <a:rPr lang="en-ID" sz="2400" dirty="0"/>
              <a:t> </a:t>
            </a:r>
            <a:r>
              <a:rPr lang="en-ID" sz="2400" dirty="0" err="1"/>
              <a:t>maksimal</a:t>
            </a:r>
            <a:r>
              <a:rPr lang="en-ID" sz="2400" dirty="0"/>
              <a:t> 5-7 </a:t>
            </a:r>
            <a:r>
              <a:rPr lang="en-ID" sz="2400" dirty="0" err="1"/>
              <a:t>menit</a:t>
            </a:r>
            <a:r>
              <a:rPr lang="en-ID" sz="2400" dirty="0"/>
              <a:t> dan </a:t>
            </a:r>
            <a:r>
              <a:rPr lang="en-ID" sz="2400" dirty="0" err="1"/>
              <a:t>diunggah</a:t>
            </a:r>
            <a:r>
              <a:rPr lang="en-ID" sz="2400" dirty="0"/>
              <a:t> di </a:t>
            </a:r>
            <a:r>
              <a:rPr lang="en-ID" sz="2400" i="1" dirty="0"/>
              <a:t>channel </a:t>
            </a:r>
            <a:r>
              <a:rPr lang="en-ID" sz="2400" dirty="0"/>
              <a:t>YOUTUBE, link video </a:t>
            </a:r>
            <a:r>
              <a:rPr lang="en-ID" sz="2400" dirty="0" err="1"/>
              <a:t>dikirimkan</a:t>
            </a:r>
            <a:r>
              <a:rPr lang="en-ID" sz="2400" dirty="0"/>
              <a:t> </a:t>
            </a:r>
            <a:r>
              <a:rPr lang="en-ID" sz="2400" dirty="0" err="1"/>
              <a:t>ke</a:t>
            </a:r>
            <a:r>
              <a:rPr lang="en-ID" sz="2400" dirty="0"/>
              <a:t> </a:t>
            </a:r>
            <a:r>
              <a:rPr lang="en-ID" sz="2400" dirty="0" err="1"/>
              <a:t>simbelmawa</a:t>
            </a:r>
            <a:r>
              <a:rPr lang="en-ID" sz="2400" dirty="0"/>
              <a:t> </a:t>
            </a:r>
          </a:p>
          <a:p>
            <a:r>
              <a:rPr lang="en-ID" sz="2400" dirty="0" err="1"/>
              <a:t>Bebas</a:t>
            </a:r>
            <a:r>
              <a:rPr lang="en-ID" sz="2400" dirty="0"/>
              <a:t> </a:t>
            </a:r>
            <a:r>
              <a:rPr lang="en-ID" sz="2400" dirty="0" err="1"/>
              <a:t>menggunakan</a:t>
            </a:r>
            <a:r>
              <a:rPr lang="en-ID" sz="2400" dirty="0"/>
              <a:t> </a:t>
            </a:r>
            <a:r>
              <a:rPr lang="en-ID" sz="2400" i="1" dirty="0"/>
              <a:t>tools </a:t>
            </a:r>
            <a:r>
              <a:rPr lang="en-ID" sz="2400" dirty="0" err="1"/>
              <a:t>pembuatan</a:t>
            </a:r>
            <a:r>
              <a:rPr lang="en-ID" sz="2400" dirty="0"/>
              <a:t> video </a:t>
            </a:r>
            <a:r>
              <a:rPr lang="en-ID" sz="2400" dirty="0" err="1"/>
              <a:t>sekreatif</a:t>
            </a:r>
            <a:r>
              <a:rPr lang="en-ID" sz="2400" dirty="0"/>
              <a:t> </a:t>
            </a:r>
            <a:r>
              <a:rPr lang="en-ID" sz="2400" dirty="0" err="1"/>
              <a:t>mungkin</a:t>
            </a:r>
            <a:r>
              <a:rPr lang="en-ID" sz="2400" dirty="0"/>
              <a:t> </a:t>
            </a:r>
          </a:p>
          <a:p>
            <a:pPr marL="0" indent="0">
              <a:buNone/>
            </a:pPr>
            <a:endParaRPr lang="en-US" sz="2400" dirty="0"/>
          </a:p>
        </p:txBody>
      </p:sp>
    </p:spTree>
    <p:extLst>
      <p:ext uri="{BB962C8B-B14F-4D97-AF65-F5344CB8AC3E}">
        <p14:creationId xmlns:p14="http://schemas.microsoft.com/office/powerpoint/2010/main" val="4287980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TAKSONOMI BLOOM</a:t>
            </a:r>
            <a:br>
              <a:rPr lang="en-US" dirty="0"/>
            </a:b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285" y="1203157"/>
            <a:ext cx="8626642" cy="499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2609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F58CE2-E2E1-BE4F-83F4-A2CE3FD041B4}"/>
              </a:ext>
            </a:extLst>
          </p:cNvPr>
          <p:cNvSpPr>
            <a:spLocks noGrp="1"/>
          </p:cNvSpPr>
          <p:nvPr>
            <p:ph type="title"/>
          </p:nvPr>
        </p:nvSpPr>
        <p:spPr>
          <a:xfrm>
            <a:off x="519545" y="621792"/>
            <a:ext cx="5181503" cy="5504688"/>
          </a:xfrm>
        </p:spPr>
        <p:txBody>
          <a:bodyPr>
            <a:normAutofit/>
          </a:bodyPr>
          <a:lstStyle/>
          <a:p>
            <a:r>
              <a:rPr lang="en-US" sz="4800"/>
              <a:t>LUARAN PKMM</a:t>
            </a:r>
          </a:p>
        </p:txBody>
      </p:sp>
      <p:graphicFrame>
        <p:nvGraphicFramePr>
          <p:cNvPr id="5" name="Content Placeholder 2">
            <a:extLst>
              <a:ext uri="{FF2B5EF4-FFF2-40B4-BE49-F238E27FC236}">
                <a16:creationId xmlns:a16="http://schemas.microsoft.com/office/drawing/2014/main" xmlns="" id="{715C0B40-B38F-4ABA-B94D-7676A575A71D}"/>
              </a:ext>
            </a:extLst>
          </p:cNvPr>
          <p:cNvGraphicFramePr>
            <a:graphicFrameLocks noGrp="1"/>
          </p:cNvGraphicFramePr>
          <p:nvPr>
            <p:ph idx="1"/>
            <p:extLst>
              <p:ext uri="{D42A27DB-BD31-4B8C-83A1-F6EECF244321}">
                <p14:modId xmlns:p14="http://schemas.microsoft.com/office/powerpoint/2010/main" val="1272032748"/>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xmlns="" id="{2F56F8EA-3356-4455-9899-320874F6E4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31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2A37-6911-F943-8343-DEBA7F4A9BE2}"/>
              </a:ext>
            </a:extLst>
          </p:cNvPr>
          <p:cNvSpPr>
            <a:spLocks noGrp="1"/>
          </p:cNvSpPr>
          <p:nvPr>
            <p:ph type="title"/>
          </p:nvPr>
        </p:nvSpPr>
        <p:spPr>
          <a:xfrm>
            <a:off x="4965430" y="629268"/>
            <a:ext cx="6586491" cy="1286160"/>
          </a:xfrm>
        </p:spPr>
        <p:txBody>
          <a:bodyPr anchor="b">
            <a:normAutofit/>
          </a:bodyPr>
          <a:lstStyle/>
          <a:p>
            <a:r>
              <a:rPr lang="en-US" dirty="0"/>
              <a:t>ISI VIDEO PKMM</a:t>
            </a:r>
          </a:p>
        </p:txBody>
      </p:sp>
      <p:sp>
        <p:nvSpPr>
          <p:cNvPr id="3" name="Content Placeholder 2">
            <a:extLst>
              <a:ext uri="{FF2B5EF4-FFF2-40B4-BE49-F238E27FC236}">
                <a16:creationId xmlns:a16="http://schemas.microsoft.com/office/drawing/2014/main" xmlns="" id="{9B04FC36-054D-5A4E-8082-4F3D1B6B612E}"/>
              </a:ext>
            </a:extLst>
          </p:cNvPr>
          <p:cNvSpPr>
            <a:spLocks noGrp="1"/>
          </p:cNvSpPr>
          <p:nvPr>
            <p:ph idx="1"/>
          </p:nvPr>
        </p:nvSpPr>
        <p:spPr>
          <a:xfrm>
            <a:off x="4965431" y="2438400"/>
            <a:ext cx="6586489" cy="3785419"/>
          </a:xfrm>
        </p:spPr>
        <p:txBody>
          <a:bodyPr>
            <a:normAutofit/>
          </a:bodyPr>
          <a:lstStyle/>
          <a:p>
            <a:r>
              <a:rPr lang="en-ID" sz="2000" b="1"/>
              <a:t>inti bentuk program beserta tutorial cara implementasinya, klip rekaman dari aplikasi teleconference seperti Zoom, Webex, dll dan jika memungkinkan ditambahkan dokumentasi implementasi oleh masyarakat secara mandiri (ini harus dijamin tidak mendorong mitra melakukan kegiatan luring)</a:t>
            </a:r>
            <a:endParaRPr lang="en-ID" sz="2000"/>
          </a:p>
          <a:p>
            <a:endParaRPr lang="en-US" sz="2000"/>
          </a:p>
        </p:txBody>
      </p:sp>
      <p:cxnSp>
        <p:nvCxnSpPr>
          <p:cNvPr id="9"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DEAF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813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F58CE2-E2E1-BE4F-83F4-A2CE3FD041B4}"/>
              </a:ext>
            </a:extLst>
          </p:cNvPr>
          <p:cNvSpPr>
            <a:spLocks noGrp="1"/>
          </p:cNvSpPr>
          <p:nvPr>
            <p:ph type="title"/>
          </p:nvPr>
        </p:nvSpPr>
        <p:spPr>
          <a:xfrm>
            <a:off x="4965430" y="629268"/>
            <a:ext cx="6586491" cy="1286160"/>
          </a:xfrm>
        </p:spPr>
        <p:txBody>
          <a:bodyPr anchor="b">
            <a:normAutofit/>
          </a:bodyPr>
          <a:lstStyle/>
          <a:p>
            <a:r>
              <a:rPr lang="en-US" b="1" dirty="0"/>
              <a:t>LUARAN PKMT</a:t>
            </a:r>
          </a:p>
        </p:txBody>
      </p:sp>
      <p:sp>
        <p:nvSpPr>
          <p:cNvPr id="3" name="Content Placeholder 2">
            <a:extLst>
              <a:ext uri="{FF2B5EF4-FFF2-40B4-BE49-F238E27FC236}">
                <a16:creationId xmlns:a16="http://schemas.microsoft.com/office/drawing/2014/main" xmlns="" id="{810DCBD8-2B1A-4D4F-878E-501E275B75AA}"/>
              </a:ext>
            </a:extLst>
          </p:cNvPr>
          <p:cNvSpPr>
            <a:spLocks noGrp="1"/>
          </p:cNvSpPr>
          <p:nvPr>
            <p:ph idx="1"/>
          </p:nvPr>
        </p:nvSpPr>
        <p:spPr>
          <a:xfrm>
            <a:off x="4965431" y="2438400"/>
            <a:ext cx="6586489" cy="3785419"/>
          </a:xfrm>
        </p:spPr>
        <p:txBody>
          <a:bodyPr>
            <a:normAutofit/>
          </a:bodyPr>
          <a:lstStyle/>
          <a:p>
            <a:r>
              <a:rPr lang="en-US" sz="3600" dirty="0" err="1"/>
              <a:t>Laporan</a:t>
            </a:r>
            <a:r>
              <a:rPr lang="en-US" sz="3600" dirty="0"/>
              <a:t> </a:t>
            </a:r>
            <a:r>
              <a:rPr lang="en-US" sz="3600" dirty="0" err="1"/>
              <a:t>Kemajuan</a:t>
            </a:r>
            <a:endParaRPr lang="en-US" sz="3600" dirty="0"/>
          </a:p>
          <a:p>
            <a:r>
              <a:rPr lang="en-US" sz="3600" dirty="0"/>
              <a:t>VIDEO PELAKSANAAN</a:t>
            </a:r>
          </a:p>
          <a:p>
            <a:r>
              <a:rPr lang="en-US" sz="3600" dirty="0" err="1"/>
              <a:t>Buku</a:t>
            </a:r>
            <a:r>
              <a:rPr lang="en-US" sz="3600" dirty="0"/>
              <a:t> </a:t>
            </a:r>
            <a:r>
              <a:rPr lang="en-US" sz="3600" dirty="0" err="1"/>
              <a:t>Pedoman</a:t>
            </a:r>
            <a:r>
              <a:rPr lang="en-US" sz="3600" dirty="0"/>
              <a:t> </a:t>
            </a:r>
            <a:r>
              <a:rPr lang="en-US" sz="3600" dirty="0" err="1"/>
              <a:t>Aplikasi</a:t>
            </a:r>
            <a:r>
              <a:rPr lang="en-US" sz="3600" dirty="0"/>
              <a:t> </a:t>
            </a:r>
            <a:r>
              <a:rPr lang="en-US" sz="3600" dirty="0" err="1"/>
              <a:t>Produk</a:t>
            </a:r>
            <a:endParaRPr lang="en-US" sz="3600" dirty="0"/>
          </a:p>
          <a:p>
            <a:r>
              <a:rPr lang="en-US" sz="3600" dirty="0" err="1"/>
              <a:t>Laporan</a:t>
            </a:r>
            <a:r>
              <a:rPr lang="en-US" sz="3600" dirty="0"/>
              <a:t> Akhir</a:t>
            </a:r>
          </a:p>
          <a:p>
            <a:endParaRPr lang="en-US" sz="3600" dirty="0"/>
          </a:p>
        </p:txBody>
      </p:sp>
      <p:cxnSp>
        <p:nvCxnSpPr>
          <p:cNvPr id="9"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F69D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255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xmlns=""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6B61276-059E-1D42-A5F0-58EE8BC0382B}"/>
              </a:ext>
            </a:extLst>
          </p:cNvPr>
          <p:cNvSpPr>
            <a:spLocks noGrp="1"/>
          </p:cNvSpPr>
          <p:nvPr>
            <p:ph type="title"/>
          </p:nvPr>
        </p:nvSpPr>
        <p:spPr>
          <a:xfrm>
            <a:off x="1075767" y="1188637"/>
            <a:ext cx="2988234" cy="4480726"/>
          </a:xfrm>
        </p:spPr>
        <p:txBody>
          <a:bodyPr>
            <a:normAutofit/>
          </a:bodyPr>
          <a:lstStyle/>
          <a:p>
            <a:pPr algn="r"/>
            <a:r>
              <a:rPr lang="en-US" sz="6600"/>
              <a:t>ISI VIDEO PKMT</a:t>
            </a:r>
          </a:p>
        </p:txBody>
      </p:sp>
      <p:sp>
        <p:nvSpPr>
          <p:cNvPr id="3" name="Content Placeholder 2">
            <a:extLst>
              <a:ext uri="{FF2B5EF4-FFF2-40B4-BE49-F238E27FC236}">
                <a16:creationId xmlns:a16="http://schemas.microsoft.com/office/drawing/2014/main" xmlns="" id="{2C8B1EF5-9829-A94A-A649-8DACE32247C2}"/>
              </a:ext>
            </a:extLst>
          </p:cNvPr>
          <p:cNvSpPr>
            <a:spLocks noGrp="1"/>
          </p:cNvSpPr>
          <p:nvPr>
            <p:ph idx="1"/>
          </p:nvPr>
        </p:nvSpPr>
        <p:spPr>
          <a:xfrm>
            <a:off x="5255260" y="1648870"/>
            <a:ext cx="4702848" cy="3560260"/>
          </a:xfrm>
        </p:spPr>
        <p:txBody>
          <a:bodyPr anchor="ctr">
            <a:normAutofit/>
          </a:bodyPr>
          <a:lstStyle/>
          <a:p>
            <a:r>
              <a:rPr lang="en-ID" sz="2400" b="1" dirty="0" err="1"/>
              <a:t>desain</a:t>
            </a:r>
            <a:r>
              <a:rPr lang="en-ID" sz="2400" b="1" dirty="0"/>
              <a:t> </a:t>
            </a:r>
            <a:r>
              <a:rPr lang="en-ID" sz="2400" b="1" dirty="0" err="1"/>
              <a:t>produk</a:t>
            </a:r>
            <a:r>
              <a:rPr lang="en-ID" sz="2400" b="1" dirty="0"/>
              <a:t> yang </a:t>
            </a:r>
            <a:r>
              <a:rPr lang="en-ID" sz="2400" b="1" dirty="0" err="1"/>
              <a:t>akan</a:t>
            </a:r>
            <a:r>
              <a:rPr lang="en-ID" sz="2400" b="1" dirty="0"/>
              <a:t> </a:t>
            </a:r>
            <a:r>
              <a:rPr lang="en-ID" sz="2400" b="1" dirty="0" err="1"/>
              <a:t>diterapkan</a:t>
            </a:r>
            <a:r>
              <a:rPr lang="en-ID" sz="2400" b="1" dirty="0"/>
              <a:t> dan </a:t>
            </a:r>
            <a:r>
              <a:rPr lang="en-ID" sz="2400" b="1" dirty="0" err="1"/>
              <a:t>cara</a:t>
            </a:r>
            <a:r>
              <a:rPr lang="en-ID" sz="2400" b="1" dirty="0"/>
              <a:t> </a:t>
            </a:r>
            <a:r>
              <a:rPr lang="en-ID" sz="2400" b="1" dirty="0" err="1"/>
              <a:t>pembuatan</a:t>
            </a:r>
            <a:r>
              <a:rPr lang="en-ID" sz="2400" b="1" dirty="0"/>
              <a:t> </a:t>
            </a:r>
            <a:r>
              <a:rPr lang="en-ID" sz="2400" b="1" dirty="0" err="1"/>
              <a:t>produk</a:t>
            </a:r>
            <a:r>
              <a:rPr lang="en-ID" sz="2400" b="1" dirty="0"/>
              <a:t> </a:t>
            </a:r>
            <a:r>
              <a:rPr lang="en-ID" sz="2400" b="1" dirty="0" err="1"/>
              <a:t>tersebut</a:t>
            </a:r>
            <a:r>
              <a:rPr lang="en-ID" sz="2400" b="1" dirty="0"/>
              <a:t> </a:t>
            </a:r>
            <a:r>
              <a:rPr lang="en-ID" sz="2400" b="1" dirty="0" err="1"/>
              <a:t>termasuk</a:t>
            </a:r>
            <a:r>
              <a:rPr lang="en-ID" sz="2400" b="1" dirty="0"/>
              <a:t> </a:t>
            </a:r>
            <a:r>
              <a:rPr lang="en-ID" sz="2400" b="1" dirty="0" err="1"/>
              <a:t>animasi</a:t>
            </a:r>
            <a:r>
              <a:rPr lang="en-ID" sz="2400" b="1" dirty="0"/>
              <a:t> </a:t>
            </a:r>
            <a:r>
              <a:rPr lang="en-ID" sz="2400" b="1" dirty="0" err="1"/>
              <a:t>rencana</a:t>
            </a:r>
            <a:r>
              <a:rPr lang="en-ID" sz="2400" b="1" dirty="0"/>
              <a:t> </a:t>
            </a:r>
            <a:r>
              <a:rPr lang="en-ID" sz="2400" b="1" dirty="0" err="1"/>
              <a:t>implementasi</a:t>
            </a:r>
            <a:r>
              <a:rPr lang="en-ID" sz="2400" b="1" dirty="0"/>
              <a:t> dan </a:t>
            </a:r>
            <a:r>
              <a:rPr lang="en-ID" sz="2400" b="1" dirty="0" err="1"/>
              <a:t>tutorialnya</a:t>
            </a:r>
            <a:r>
              <a:rPr lang="en-ID" sz="2400" b="1" dirty="0"/>
              <a:t>, </a:t>
            </a:r>
            <a:r>
              <a:rPr lang="en-ID" sz="2400" b="1" dirty="0" err="1"/>
              <a:t>komunikasi</a:t>
            </a:r>
            <a:r>
              <a:rPr lang="en-ID" sz="2400" b="1" dirty="0"/>
              <a:t> </a:t>
            </a:r>
            <a:r>
              <a:rPr lang="en-ID" sz="2400" b="1" dirty="0" err="1"/>
              <a:t>dengan</a:t>
            </a:r>
            <a:r>
              <a:rPr lang="en-ID" sz="2400" b="1" dirty="0"/>
              <a:t> </a:t>
            </a:r>
            <a:r>
              <a:rPr lang="en-ID" sz="2400" b="1" dirty="0" err="1"/>
              <a:t>mitra</a:t>
            </a:r>
            <a:r>
              <a:rPr lang="en-ID" sz="2400" b="1" dirty="0"/>
              <a:t> yang </a:t>
            </a:r>
            <a:r>
              <a:rPr lang="en-ID" sz="2400" b="1" dirty="0" err="1"/>
              <a:t>dilakukan</a:t>
            </a:r>
            <a:r>
              <a:rPr lang="en-ID" sz="2400" b="1" dirty="0"/>
              <a:t> </a:t>
            </a:r>
            <a:r>
              <a:rPr lang="en-ID" sz="2400" b="1" dirty="0" err="1"/>
              <a:t>secara</a:t>
            </a:r>
            <a:r>
              <a:rPr lang="en-ID" sz="2400" b="1" dirty="0"/>
              <a:t> daring (</a:t>
            </a:r>
            <a:r>
              <a:rPr lang="en-ID" sz="2400" b="1" dirty="0" err="1"/>
              <a:t>rekaman</a:t>
            </a:r>
            <a:r>
              <a:rPr lang="en-ID" sz="2400" b="1" dirty="0"/>
              <a:t> </a:t>
            </a:r>
            <a:r>
              <a:rPr lang="en-ID" sz="2400" b="1" dirty="0" err="1"/>
              <a:t>dari</a:t>
            </a:r>
            <a:r>
              <a:rPr lang="en-ID" sz="2400" b="1" dirty="0"/>
              <a:t> </a:t>
            </a:r>
            <a:r>
              <a:rPr lang="en-ID" sz="2400" b="1" dirty="0" err="1"/>
              <a:t>aplikasi</a:t>
            </a:r>
            <a:r>
              <a:rPr lang="en-ID" sz="2400" b="1" dirty="0"/>
              <a:t> teleconference </a:t>
            </a:r>
            <a:r>
              <a:rPr lang="en-ID" sz="2400" b="1" dirty="0" err="1"/>
              <a:t>seperti</a:t>
            </a:r>
            <a:r>
              <a:rPr lang="en-ID" sz="2400" b="1" dirty="0"/>
              <a:t> Zoom, </a:t>
            </a:r>
            <a:r>
              <a:rPr lang="en-ID" sz="2400" b="1" dirty="0" err="1"/>
              <a:t>Webex</a:t>
            </a:r>
            <a:r>
              <a:rPr lang="en-ID" sz="2400" b="1" dirty="0"/>
              <a:t>, </a:t>
            </a:r>
            <a:r>
              <a:rPr lang="en-ID" sz="2400" b="1" dirty="0" err="1"/>
              <a:t>dll</a:t>
            </a:r>
            <a:r>
              <a:rPr lang="en-ID" sz="2400" b="1" dirty="0"/>
              <a:t>). </a:t>
            </a:r>
            <a:endParaRPr lang="en-ID" sz="2400" dirty="0"/>
          </a:p>
          <a:p>
            <a:endParaRPr lang="en-US" sz="2400" dirty="0"/>
          </a:p>
        </p:txBody>
      </p:sp>
      <p:cxnSp>
        <p:nvCxnSpPr>
          <p:cNvPr id="14" name="Straight Connector 13">
            <a:extLst>
              <a:ext uri="{FF2B5EF4-FFF2-40B4-BE49-F238E27FC236}">
                <a16:creationId xmlns:a16="http://schemas.microsoft.com/office/drawing/2014/main" xmlns=""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578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B08DF37-DB39-B146-8E9E-C0349A933F92}"/>
              </a:ext>
            </a:extLst>
          </p:cNvPr>
          <p:cNvPicPr>
            <a:picLocks noChangeAspect="1"/>
          </p:cNvPicPr>
          <p:nvPr/>
        </p:nvPicPr>
        <p:blipFill>
          <a:blip r:embed="rId2"/>
          <a:stretch>
            <a:fillRect/>
          </a:stretch>
        </p:blipFill>
        <p:spPr>
          <a:xfrm>
            <a:off x="0" y="328400"/>
            <a:ext cx="12192000" cy="6201199"/>
          </a:xfrm>
          <a:prstGeom prst="rect">
            <a:avLst/>
          </a:prstGeom>
        </p:spPr>
      </p:pic>
    </p:spTree>
    <p:extLst>
      <p:ext uri="{BB962C8B-B14F-4D97-AF65-F5344CB8AC3E}">
        <p14:creationId xmlns:p14="http://schemas.microsoft.com/office/powerpoint/2010/main" val="751230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DCC231C8-C761-4B31-9B1C-C6D19248C6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6F58CE2-E2E1-BE4F-83F4-A2CE3FD041B4}"/>
              </a:ext>
            </a:extLst>
          </p:cNvPr>
          <p:cNvSpPr>
            <a:spLocks noGrp="1"/>
          </p:cNvSpPr>
          <p:nvPr>
            <p:ph type="title"/>
          </p:nvPr>
        </p:nvSpPr>
        <p:spPr>
          <a:xfrm>
            <a:off x="838200" y="557189"/>
            <a:ext cx="3374136" cy="5567891"/>
          </a:xfrm>
        </p:spPr>
        <p:txBody>
          <a:bodyPr>
            <a:normAutofit/>
          </a:bodyPr>
          <a:lstStyle/>
          <a:p>
            <a:r>
              <a:rPr lang="en-US" sz="5200"/>
              <a:t>LUARAN PKMKC</a:t>
            </a:r>
          </a:p>
        </p:txBody>
      </p:sp>
      <p:graphicFrame>
        <p:nvGraphicFramePr>
          <p:cNvPr id="5" name="Content Placeholder 2">
            <a:extLst>
              <a:ext uri="{FF2B5EF4-FFF2-40B4-BE49-F238E27FC236}">
                <a16:creationId xmlns:a16="http://schemas.microsoft.com/office/drawing/2014/main" xmlns="" id="{3E53DEA3-C0BD-4DAB-9ED9-6637825B59A9}"/>
              </a:ext>
            </a:extLst>
          </p:cNvPr>
          <p:cNvGraphicFramePr>
            <a:graphicFrameLocks noGrp="1"/>
          </p:cNvGraphicFramePr>
          <p:nvPr>
            <p:ph idx="1"/>
            <p:extLst>
              <p:ext uri="{D42A27DB-BD31-4B8C-83A1-F6EECF244321}">
                <p14:modId xmlns:p14="http://schemas.microsoft.com/office/powerpoint/2010/main" val="376911315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3956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xmlns=""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CC54762-557C-BC41-9826-F1AB58A47675}"/>
              </a:ext>
            </a:extLst>
          </p:cNvPr>
          <p:cNvSpPr>
            <a:spLocks noGrp="1"/>
          </p:cNvSpPr>
          <p:nvPr>
            <p:ph type="title"/>
          </p:nvPr>
        </p:nvSpPr>
        <p:spPr>
          <a:xfrm>
            <a:off x="1075767" y="1188637"/>
            <a:ext cx="2988234" cy="4480726"/>
          </a:xfrm>
        </p:spPr>
        <p:txBody>
          <a:bodyPr>
            <a:normAutofit/>
          </a:bodyPr>
          <a:lstStyle/>
          <a:p>
            <a:pPr algn="r"/>
            <a:r>
              <a:rPr lang="en-US" sz="6600"/>
              <a:t>ISI VIDEO PKMKC</a:t>
            </a:r>
          </a:p>
        </p:txBody>
      </p:sp>
      <p:sp>
        <p:nvSpPr>
          <p:cNvPr id="3" name="Content Placeholder 2">
            <a:extLst>
              <a:ext uri="{FF2B5EF4-FFF2-40B4-BE49-F238E27FC236}">
                <a16:creationId xmlns:a16="http://schemas.microsoft.com/office/drawing/2014/main" xmlns="" id="{FAAD8C52-883C-5B4B-B96F-A1A6A43D5F0D}"/>
              </a:ext>
            </a:extLst>
          </p:cNvPr>
          <p:cNvSpPr>
            <a:spLocks noGrp="1"/>
          </p:cNvSpPr>
          <p:nvPr>
            <p:ph idx="1"/>
          </p:nvPr>
        </p:nvSpPr>
        <p:spPr>
          <a:xfrm>
            <a:off x="5255260" y="1648870"/>
            <a:ext cx="4702848" cy="3560260"/>
          </a:xfrm>
        </p:spPr>
        <p:txBody>
          <a:bodyPr anchor="ctr">
            <a:normAutofit fontScale="92500" lnSpcReduction="10000"/>
          </a:bodyPr>
          <a:lstStyle/>
          <a:p>
            <a:endParaRPr lang="en-ID" sz="2400" b="1" dirty="0"/>
          </a:p>
          <a:p>
            <a:r>
              <a:rPr lang="en-ID" sz="2400" b="1" dirty="0" err="1"/>
              <a:t>animasi</a:t>
            </a:r>
            <a:r>
              <a:rPr lang="en-ID" sz="2400" b="1" dirty="0"/>
              <a:t> </a:t>
            </a:r>
            <a:r>
              <a:rPr lang="en-ID" sz="2400" b="1" dirty="0" err="1"/>
              <a:t>desain</a:t>
            </a:r>
            <a:r>
              <a:rPr lang="en-ID" sz="2400" b="1" dirty="0"/>
              <a:t>, proses </a:t>
            </a:r>
            <a:r>
              <a:rPr lang="en-ID" sz="2400" b="1" dirty="0" err="1"/>
              <a:t>pembuatan</a:t>
            </a:r>
            <a:r>
              <a:rPr lang="en-ID" sz="2400" b="1" dirty="0"/>
              <a:t> </a:t>
            </a:r>
            <a:r>
              <a:rPr lang="en-ID" sz="2400" b="1" dirty="0" err="1"/>
              <a:t>hingga</a:t>
            </a:r>
            <a:r>
              <a:rPr lang="en-ID" sz="2400" b="1" dirty="0"/>
              <a:t> </a:t>
            </a:r>
            <a:r>
              <a:rPr lang="en-ID" sz="2400" b="1" dirty="0" err="1"/>
              <a:t>sistem</a:t>
            </a:r>
            <a:r>
              <a:rPr lang="en-ID" sz="2400" b="1" dirty="0"/>
              <a:t> </a:t>
            </a:r>
            <a:r>
              <a:rPr lang="en-ID" sz="2400" b="1" dirty="0" err="1"/>
              <a:t>kerja</a:t>
            </a:r>
            <a:r>
              <a:rPr lang="en-ID" sz="2400" b="1" dirty="0"/>
              <a:t> </a:t>
            </a:r>
            <a:r>
              <a:rPr lang="en-ID" sz="2400" b="1" dirty="0" err="1"/>
              <a:t>karya</a:t>
            </a:r>
            <a:r>
              <a:rPr lang="en-ID" sz="2400" b="1" dirty="0"/>
              <a:t> </a:t>
            </a:r>
            <a:r>
              <a:rPr lang="en-ID" sz="2400" b="1" dirty="0" err="1"/>
              <a:t>ciptanya</a:t>
            </a:r>
            <a:r>
              <a:rPr lang="en-ID" sz="2400" b="1" dirty="0"/>
              <a:t> </a:t>
            </a:r>
            <a:r>
              <a:rPr lang="en-ID" sz="2400" b="1" dirty="0" err="1"/>
              <a:t>serta</a:t>
            </a:r>
            <a:r>
              <a:rPr lang="en-ID" sz="2400" b="1" dirty="0"/>
              <a:t> </a:t>
            </a:r>
            <a:r>
              <a:rPr lang="en-ID" sz="2400" b="1" dirty="0" err="1"/>
              <a:t>rancangan</a:t>
            </a:r>
            <a:r>
              <a:rPr lang="en-ID" sz="2400" b="1" dirty="0"/>
              <a:t> </a:t>
            </a:r>
            <a:r>
              <a:rPr lang="en-ID" sz="2400" b="1" dirty="0" err="1"/>
              <a:t>implementasi</a:t>
            </a:r>
            <a:r>
              <a:rPr lang="en-ID" sz="2400" b="1" dirty="0"/>
              <a:t> pada </a:t>
            </a:r>
            <a:r>
              <a:rPr lang="en-ID" sz="2400" b="1" dirty="0" err="1"/>
              <a:t>keadaan</a:t>
            </a:r>
            <a:r>
              <a:rPr lang="en-ID" sz="2400" b="1" dirty="0"/>
              <a:t> </a:t>
            </a:r>
            <a:r>
              <a:rPr lang="en-ID" sz="2400" b="1" dirty="0" err="1"/>
              <a:t>sebenarnya</a:t>
            </a:r>
            <a:r>
              <a:rPr lang="en-ID" sz="2400" b="1" dirty="0"/>
              <a:t> dan </a:t>
            </a:r>
            <a:r>
              <a:rPr lang="en-ID" sz="2400" b="1" dirty="0" err="1"/>
              <a:t>prediksi</a:t>
            </a:r>
            <a:r>
              <a:rPr lang="en-ID" sz="2400" b="1" dirty="0"/>
              <a:t> </a:t>
            </a:r>
            <a:r>
              <a:rPr lang="en-ID" sz="2400" b="1" dirty="0" err="1"/>
              <a:t>kemanfaatannya</a:t>
            </a:r>
            <a:endParaRPr lang="en-ID" sz="2400" b="1" dirty="0"/>
          </a:p>
          <a:p>
            <a:r>
              <a:rPr lang="en-ID" sz="2400" b="1" dirty="0" err="1"/>
              <a:t>Animasi</a:t>
            </a:r>
            <a:r>
              <a:rPr lang="en-ID" sz="2400" b="1" dirty="0"/>
              <a:t>  proses </a:t>
            </a:r>
            <a:r>
              <a:rPr lang="en-ID" sz="2400" b="1" dirty="0" err="1"/>
              <a:t>merealisasikan</a:t>
            </a:r>
            <a:r>
              <a:rPr lang="en-ID" sz="2400" b="1" dirty="0"/>
              <a:t> </a:t>
            </a:r>
            <a:r>
              <a:rPr lang="en-ID" sz="2400" b="1" dirty="0" err="1"/>
              <a:t>karsa</a:t>
            </a:r>
            <a:r>
              <a:rPr lang="en-ID" sz="2400" b="1" dirty="0"/>
              <a:t> </a:t>
            </a:r>
            <a:r>
              <a:rPr lang="en-ID" sz="2400" b="1" dirty="0" err="1"/>
              <a:t>cipta</a:t>
            </a:r>
            <a:r>
              <a:rPr lang="en-ID" sz="2400" b="1" dirty="0"/>
              <a:t> yang </a:t>
            </a:r>
            <a:r>
              <a:rPr lang="en-ID" sz="2400" b="1" dirty="0" err="1"/>
              <a:t>direncanakan</a:t>
            </a:r>
            <a:r>
              <a:rPr lang="en-ID" sz="2400" b="1" dirty="0"/>
              <a:t>, </a:t>
            </a:r>
            <a:r>
              <a:rPr lang="en-ID" sz="2400" b="1" dirty="0" err="1"/>
              <a:t>mulai</a:t>
            </a:r>
            <a:r>
              <a:rPr lang="en-ID" sz="2400" b="1" dirty="0"/>
              <a:t> </a:t>
            </a:r>
            <a:r>
              <a:rPr lang="en-ID" sz="2400" b="1" dirty="0" err="1"/>
              <a:t>dari</a:t>
            </a:r>
            <a:r>
              <a:rPr lang="en-ID" sz="2400" b="1" dirty="0"/>
              <a:t> </a:t>
            </a:r>
            <a:r>
              <a:rPr lang="en-ID" sz="2400" b="1" dirty="0" err="1"/>
              <a:t>disain</a:t>
            </a:r>
            <a:r>
              <a:rPr lang="en-ID" sz="2400" b="1" dirty="0"/>
              <a:t>, </a:t>
            </a:r>
            <a:r>
              <a:rPr lang="en-ID" sz="2400" b="1" dirty="0" err="1"/>
              <a:t>alur</a:t>
            </a:r>
            <a:r>
              <a:rPr lang="en-ID" sz="2400" b="1" dirty="0"/>
              <a:t> </a:t>
            </a:r>
            <a:r>
              <a:rPr lang="en-ID" sz="2400" b="1" dirty="0" err="1"/>
              <a:t>kerja</a:t>
            </a:r>
            <a:r>
              <a:rPr lang="en-ID" sz="2400" b="1" dirty="0"/>
              <a:t>, proses </a:t>
            </a:r>
            <a:r>
              <a:rPr lang="en-ID" sz="2400" b="1" dirty="0" err="1"/>
              <a:t>pembuatan</a:t>
            </a:r>
            <a:r>
              <a:rPr lang="en-ID" sz="2400" b="1" dirty="0"/>
              <a:t>, dan </a:t>
            </a:r>
            <a:r>
              <a:rPr lang="en-ID" sz="2400" b="1" dirty="0" err="1"/>
              <a:t>produk</a:t>
            </a:r>
            <a:r>
              <a:rPr lang="en-ID" sz="2400" b="1" dirty="0"/>
              <a:t> </a:t>
            </a:r>
            <a:r>
              <a:rPr lang="en-ID" sz="2400" b="1" dirty="0" err="1"/>
              <a:t>karsa</a:t>
            </a:r>
            <a:r>
              <a:rPr lang="en-ID" sz="2400" b="1" dirty="0"/>
              <a:t> </a:t>
            </a:r>
            <a:r>
              <a:rPr lang="en-ID" sz="2400" b="1" dirty="0" err="1"/>
              <a:t>cipta</a:t>
            </a:r>
            <a:r>
              <a:rPr lang="en-ID" sz="2400" b="1" dirty="0"/>
              <a:t>  </a:t>
            </a:r>
            <a:endParaRPr lang="en-ID" sz="2400" dirty="0"/>
          </a:p>
          <a:p>
            <a:pPr marL="0" indent="0">
              <a:buNone/>
            </a:pPr>
            <a:endParaRPr lang="en-US" sz="2400" dirty="0"/>
          </a:p>
        </p:txBody>
      </p:sp>
      <p:cxnSp>
        <p:nvCxnSpPr>
          <p:cNvPr id="14" name="Straight Connector 13">
            <a:extLst>
              <a:ext uri="{FF2B5EF4-FFF2-40B4-BE49-F238E27FC236}">
                <a16:creationId xmlns:a16="http://schemas.microsoft.com/office/drawing/2014/main" xmlns=""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81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xmlns=""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BCFC687-D845-4F4E-8657-B1758585BDCD}"/>
              </a:ext>
            </a:extLst>
          </p:cNvPr>
          <p:cNvSpPr>
            <a:spLocks noGrp="1"/>
          </p:cNvSpPr>
          <p:nvPr>
            <p:ph type="title"/>
          </p:nvPr>
        </p:nvSpPr>
        <p:spPr>
          <a:xfrm>
            <a:off x="1075767" y="1188637"/>
            <a:ext cx="2988234" cy="4480726"/>
          </a:xfrm>
        </p:spPr>
        <p:txBody>
          <a:bodyPr>
            <a:normAutofit/>
          </a:bodyPr>
          <a:lstStyle/>
          <a:p>
            <a:pPr algn="r"/>
            <a:r>
              <a:rPr lang="en-US" sz="4100"/>
              <a:t>BAGAIMANA TEKNIS MEMBUAT VIDEO</a:t>
            </a:r>
          </a:p>
        </p:txBody>
      </p:sp>
      <p:sp>
        <p:nvSpPr>
          <p:cNvPr id="3" name="Content Placeholder 2">
            <a:extLst>
              <a:ext uri="{FF2B5EF4-FFF2-40B4-BE49-F238E27FC236}">
                <a16:creationId xmlns:a16="http://schemas.microsoft.com/office/drawing/2014/main" xmlns="" id="{A39BE170-BC47-7D4C-BB7A-CEB6F95B990A}"/>
              </a:ext>
            </a:extLst>
          </p:cNvPr>
          <p:cNvSpPr>
            <a:spLocks noGrp="1"/>
          </p:cNvSpPr>
          <p:nvPr>
            <p:ph idx="1"/>
          </p:nvPr>
        </p:nvSpPr>
        <p:spPr>
          <a:xfrm>
            <a:off x="5255260" y="1648870"/>
            <a:ext cx="4702848" cy="3560260"/>
          </a:xfrm>
        </p:spPr>
        <p:txBody>
          <a:bodyPr anchor="ctr">
            <a:normAutofit/>
          </a:bodyPr>
          <a:lstStyle/>
          <a:p>
            <a:r>
              <a:rPr lang="en-US" sz="3600" dirty="0" err="1"/>
              <a:t>Diperkenankan</a:t>
            </a:r>
            <a:r>
              <a:rPr lang="en-US" sz="3600" dirty="0"/>
              <a:t> </a:t>
            </a:r>
            <a:r>
              <a:rPr lang="en-US" sz="3600" dirty="0" err="1"/>
              <a:t>belajar</a:t>
            </a:r>
            <a:r>
              <a:rPr lang="en-US" sz="3600" dirty="0"/>
              <a:t> </a:t>
            </a:r>
            <a:r>
              <a:rPr lang="en-US" sz="3600" dirty="0" err="1"/>
              <a:t>dengan</a:t>
            </a:r>
            <a:r>
              <a:rPr lang="en-US" sz="3600" dirty="0"/>
              <a:t> </a:t>
            </a:r>
            <a:r>
              <a:rPr lang="en-US" sz="3600" dirty="0" err="1"/>
              <a:t>ahlinya</a:t>
            </a:r>
            <a:r>
              <a:rPr lang="en-US" sz="3600" dirty="0"/>
              <a:t> (</a:t>
            </a:r>
            <a:r>
              <a:rPr lang="en-US" sz="3600" dirty="0" err="1"/>
              <a:t>pelatihan</a:t>
            </a:r>
            <a:r>
              <a:rPr lang="en-US" sz="3600" dirty="0"/>
              <a:t> </a:t>
            </a:r>
            <a:r>
              <a:rPr lang="en-US" sz="3600" dirty="0" err="1"/>
              <a:t>dll</a:t>
            </a:r>
            <a:r>
              <a:rPr lang="en-US" sz="3600" dirty="0"/>
              <a:t>)</a:t>
            </a:r>
          </a:p>
          <a:p>
            <a:r>
              <a:rPr lang="en-US" sz="3600" dirty="0" err="1"/>
              <a:t>Konsep</a:t>
            </a:r>
            <a:r>
              <a:rPr lang="en-US" sz="3600" dirty="0"/>
              <a:t> </a:t>
            </a:r>
            <a:r>
              <a:rPr lang="en-US" sz="3600" dirty="0" err="1"/>
              <a:t>isi</a:t>
            </a:r>
            <a:r>
              <a:rPr lang="en-US" sz="3600" dirty="0"/>
              <a:t> dan Video </a:t>
            </a:r>
            <a:r>
              <a:rPr lang="en-US" sz="3600" dirty="0" err="1"/>
              <a:t>dibuat</a:t>
            </a:r>
            <a:r>
              <a:rPr lang="en-US" sz="3600" dirty="0"/>
              <a:t> oleh </a:t>
            </a:r>
            <a:r>
              <a:rPr lang="en-US" sz="3600" dirty="0" err="1"/>
              <a:t>tim</a:t>
            </a:r>
            <a:endParaRPr lang="en-US" sz="3600" dirty="0"/>
          </a:p>
          <a:p>
            <a:endParaRPr lang="en-US" sz="3600" dirty="0"/>
          </a:p>
        </p:txBody>
      </p:sp>
      <p:cxnSp>
        <p:nvCxnSpPr>
          <p:cNvPr id="14" name="Straight Connector 13">
            <a:extLst>
              <a:ext uri="{FF2B5EF4-FFF2-40B4-BE49-F238E27FC236}">
                <a16:creationId xmlns:a16="http://schemas.microsoft.com/office/drawing/2014/main" xmlns=""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574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Pengalaman</a:t>
            </a:r>
            <a:r>
              <a:rPr lang="en-US" dirty="0" smtClean="0"/>
              <a:t> IPB </a:t>
            </a:r>
            <a:r>
              <a:rPr lang="en-US" dirty="0" err="1" smtClean="0"/>
              <a:t>dari</a:t>
            </a:r>
            <a:r>
              <a:rPr lang="en-US" dirty="0" smtClean="0"/>
              <a:t> </a:t>
            </a:r>
            <a:r>
              <a:rPr lang="en-US" dirty="0" err="1" smtClean="0"/>
              <a:t>Rangking</a:t>
            </a:r>
            <a:r>
              <a:rPr lang="en-US" dirty="0" smtClean="0"/>
              <a:t> 22 </a:t>
            </a:r>
            <a:r>
              <a:rPr lang="en-US" dirty="0" err="1" smtClean="0"/>
              <a:t>ke</a:t>
            </a:r>
            <a:r>
              <a:rPr lang="en-US" dirty="0" smtClean="0"/>
              <a:t> </a:t>
            </a:r>
            <a:r>
              <a:rPr lang="en-US" dirty="0" err="1" smtClean="0"/>
              <a:t>Juara</a:t>
            </a:r>
            <a:r>
              <a:rPr lang="en-US" dirty="0" smtClean="0"/>
              <a:t> 2 </a:t>
            </a:r>
            <a:r>
              <a:rPr lang="en-US" dirty="0" err="1" smtClean="0"/>
              <a:t>Nasional</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9726" y="1598695"/>
            <a:ext cx="8301789" cy="466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3498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Pengalaman</a:t>
            </a:r>
            <a:r>
              <a:rPr lang="en-US" dirty="0" smtClean="0"/>
              <a:t> PIMNAS 2019</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5190" y="1483644"/>
            <a:ext cx="7522836" cy="423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3382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v-SE" dirty="0"/>
              <a:t>10 BESAR PT JUARA PIMNAS 2019</a:t>
            </a:r>
            <a:endParaRPr lang="en-US" dirty="0"/>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47" y="1605298"/>
            <a:ext cx="10214811" cy="470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905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41174" y="2285760"/>
            <a:ext cx="6096851" cy="342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869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050925"/>
            <a:ext cx="12193588" cy="939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957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825" y="1900238"/>
            <a:ext cx="609758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0816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825" y="1900238"/>
            <a:ext cx="609758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415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825" y="1900238"/>
            <a:ext cx="609758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74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825" y="1900238"/>
            <a:ext cx="609758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823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825" y="1900238"/>
            <a:ext cx="609758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6224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825" y="1900238"/>
            <a:ext cx="609758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9512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E391DA-B7CB-D349-B745-82EEB4B30892}"/>
              </a:ext>
            </a:extLst>
          </p:cNvPr>
          <p:cNvSpPr>
            <a:spLocks noGrp="1"/>
          </p:cNvSpPr>
          <p:nvPr>
            <p:ph type="title"/>
          </p:nvPr>
        </p:nvSpPr>
        <p:spPr>
          <a:xfrm>
            <a:off x="4965430" y="629268"/>
            <a:ext cx="6586491" cy="1286160"/>
          </a:xfrm>
        </p:spPr>
        <p:txBody>
          <a:bodyPr anchor="b">
            <a:normAutofit/>
          </a:bodyPr>
          <a:lstStyle/>
          <a:p>
            <a:r>
              <a:rPr lang="en-US" dirty="0"/>
              <a:t>PERGURUAN TINGGI </a:t>
            </a:r>
          </a:p>
        </p:txBody>
      </p:sp>
      <p:sp>
        <p:nvSpPr>
          <p:cNvPr id="3" name="Content Placeholder 2">
            <a:extLst>
              <a:ext uri="{FF2B5EF4-FFF2-40B4-BE49-F238E27FC236}">
                <a16:creationId xmlns:a16="http://schemas.microsoft.com/office/drawing/2014/main" xmlns="" id="{DD6FA99A-F29F-5642-BCD1-483F4FFBCFDD}"/>
              </a:ext>
            </a:extLst>
          </p:cNvPr>
          <p:cNvSpPr>
            <a:spLocks noGrp="1"/>
          </p:cNvSpPr>
          <p:nvPr>
            <p:ph idx="1"/>
          </p:nvPr>
        </p:nvSpPr>
        <p:spPr>
          <a:xfrm>
            <a:off x="4965431" y="2438400"/>
            <a:ext cx="6586489" cy="3785419"/>
          </a:xfrm>
        </p:spPr>
        <p:txBody>
          <a:bodyPr>
            <a:normAutofit/>
          </a:bodyPr>
          <a:lstStyle/>
          <a:p>
            <a:r>
              <a:rPr lang="en-US" sz="3600" dirty="0" err="1"/>
              <a:t>Menfasilitasi</a:t>
            </a:r>
            <a:r>
              <a:rPr lang="en-US" sz="3600" dirty="0"/>
              <a:t> Workshop </a:t>
            </a:r>
            <a:r>
              <a:rPr lang="en-US" sz="3600" dirty="0" err="1"/>
              <a:t>Pembuatan</a:t>
            </a:r>
            <a:r>
              <a:rPr lang="en-US" sz="3600" dirty="0"/>
              <a:t> Video </a:t>
            </a:r>
            <a:r>
              <a:rPr lang="en-US" sz="3600" dirty="0" err="1"/>
              <a:t>Luaran</a:t>
            </a:r>
            <a:r>
              <a:rPr lang="en-US" sz="3600" dirty="0"/>
              <a:t> PKM 2020</a:t>
            </a:r>
          </a:p>
          <a:p>
            <a:r>
              <a:rPr lang="en-US" sz="3600" dirty="0" err="1"/>
              <a:t>Segera</a:t>
            </a:r>
            <a:r>
              <a:rPr lang="en-US" sz="3600" dirty="0"/>
              <a:t> </a:t>
            </a:r>
          </a:p>
        </p:txBody>
      </p:sp>
      <p:cxnSp>
        <p:nvCxnSpPr>
          <p:cNvPr id="9"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15CCE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767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58C944-FC1E-E745-9EE2-55100784E6FE}"/>
              </a:ext>
            </a:extLst>
          </p:cNvPr>
          <p:cNvSpPr>
            <a:spLocks noGrp="1"/>
          </p:cNvSpPr>
          <p:nvPr>
            <p:ph type="title"/>
          </p:nvPr>
        </p:nvSpPr>
        <p:spPr/>
        <p:txBody>
          <a:bodyPr/>
          <a:lstStyle/>
          <a:p>
            <a:r>
              <a:rPr lang="en-US" dirty="0"/>
              <a:t>TOOLS MEMBUAT VIDEO</a:t>
            </a:r>
          </a:p>
        </p:txBody>
      </p:sp>
      <p:sp>
        <p:nvSpPr>
          <p:cNvPr id="3" name="Content Placeholder 2">
            <a:extLst>
              <a:ext uri="{FF2B5EF4-FFF2-40B4-BE49-F238E27FC236}">
                <a16:creationId xmlns:a16="http://schemas.microsoft.com/office/drawing/2014/main" xmlns="" id="{433ED9FB-BD07-1A4D-83A5-AE155FA78BE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9ED4A5A6-6122-AC4B-BB30-DCC801B760BC}"/>
              </a:ext>
            </a:extLst>
          </p:cNvPr>
          <p:cNvPicPr>
            <a:picLocks noChangeAspect="1"/>
          </p:cNvPicPr>
          <p:nvPr/>
        </p:nvPicPr>
        <p:blipFill>
          <a:blip r:embed="rId2"/>
          <a:stretch>
            <a:fillRect/>
          </a:stretch>
        </p:blipFill>
        <p:spPr>
          <a:xfrm>
            <a:off x="1468468" y="1825625"/>
            <a:ext cx="9255063" cy="4567238"/>
          </a:xfrm>
          <a:prstGeom prst="rect">
            <a:avLst/>
          </a:prstGeom>
        </p:spPr>
      </p:pic>
    </p:spTree>
    <p:extLst>
      <p:ext uri="{BB962C8B-B14F-4D97-AF65-F5344CB8AC3E}">
        <p14:creationId xmlns:p14="http://schemas.microsoft.com/office/powerpoint/2010/main" val="2369525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283A08-1112-5F42-95AB-469D054963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78A1037-7985-C347-BA79-8212ED341CD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BCFE5A45-5008-8B4B-97B8-413CEC4DA526}"/>
              </a:ext>
            </a:extLst>
          </p:cNvPr>
          <p:cNvPicPr>
            <a:picLocks noChangeAspect="1"/>
          </p:cNvPicPr>
          <p:nvPr/>
        </p:nvPicPr>
        <p:blipFill>
          <a:blip r:embed="rId2"/>
          <a:stretch>
            <a:fillRect/>
          </a:stretch>
        </p:blipFill>
        <p:spPr>
          <a:xfrm>
            <a:off x="0" y="212113"/>
            <a:ext cx="12192000" cy="6433773"/>
          </a:xfrm>
          <a:prstGeom prst="rect">
            <a:avLst/>
          </a:prstGeom>
        </p:spPr>
      </p:pic>
    </p:spTree>
    <p:extLst>
      <p:ext uri="{BB962C8B-B14F-4D97-AF65-F5344CB8AC3E}">
        <p14:creationId xmlns:p14="http://schemas.microsoft.com/office/powerpoint/2010/main" val="2719591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1557A916-FDD1-44A1-A7A1-70009FD6BE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734874" y="2081149"/>
            <a:ext cx="3689091" cy="2195515"/>
          </a:xfrm>
        </p:spPr>
        <p:txBody>
          <a:bodyPr>
            <a:normAutofit/>
          </a:bodyPr>
          <a:lstStyle/>
          <a:p>
            <a:pPr marL="0" indent="0" algn="ctr">
              <a:buNone/>
            </a:pPr>
            <a:r>
              <a:rPr lang="en-US" sz="2400" b="1" dirty="0">
                <a:latin typeface="Arial Narrow" panose="020B0606020202030204" pitchFamily="34" charset="0"/>
              </a:rPr>
              <a:t>TERIMAKASIH </a:t>
            </a:r>
          </a:p>
          <a:p>
            <a:pPr marL="0" indent="0" algn="ctr">
              <a:buNone/>
            </a:pPr>
            <a:r>
              <a:rPr lang="en-US" sz="2400" b="1" dirty="0">
                <a:latin typeface="Arial Narrow" panose="020B0606020202030204" pitchFamily="34" charset="0"/>
              </a:rPr>
              <a:t>SEMOGA BERMANFAAT</a:t>
            </a:r>
            <a:endParaRPr lang="id-ID" sz="2400" b="1" dirty="0">
              <a:latin typeface="Arial Narrow" panose="020B0606020202030204" pitchFamily="34" charset="0"/>
            </a:endParaRPr>
          </a:p>
        </p:txBody>
      </p:sp>
    </p:spTree>
    <p:extLst>
      <p:ext uri="{BB962C8B-B14F-4D97-AF65-F5344CB8AC3E}">
        <p14:creationId xmlns:p14="http://schemas.microsoft.com/office/powerpoint/2010/main" val="3904507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xmlns="" id="{B6CDA21F-E7AF-4C75-8395-33F58D5B0E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9">
            <a:extLst>
              <a:ext uri="{FF2B5EF4-FFF2-40B4-BE49-F238E27FC236}">
                <a16:creationId xmlns:a16="http://schemas.microsoft.com/office/drawing/2014/main" xmlns=""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 y="1216597"/>
            <a:ext cx="731521" cy="673460"/>
            <a:chOff x="3940602" y="308034"/>
            <a:chExt cx="2116791" cy="3428999"/>
          </a:xfrm>
          <a:solidFill>
            <a:schemeClr val="accent4"/>
          </a:solidFill>
        </p:grpSpPr>
        <p:sp>
          <p:nvSpPr>
            <p:cNvPr id="19" name="Rectangle 10">
              <a:extLst>
                <a:ext uri="{FF2B5EF4-FFF2-40B4-BE49-F238E27FC236}">
                  <a16:creationId xmlns:a16="http://schemas.microsoft.com/office/drawing/2014/main" xmlns=""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a:extLst>
                <a:ext uri="{FF2B5EF4-FFF2-40B4-BE49-F238E27FC236}">
                  <a16:creationId xmlns:a16="http://schemas.microsoft.com/office/drawing/2014/main" xmlns=""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xmlns=""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584E89C-7D64-294D-8662-BFC4A0C20361}"/>
              </a:ext>
            </a:extLst>
          </p:cNvPr>
          <p:cNvSpPr>
            <a:spLocks noGrp="1"/>
          </p:cNvSpPr>
          <p:nvPr>
            <p:ph type="title"/>
          </p:nvPr>
        </p:nvSpPr>
        <p:spPr>
          <a:xfrm>
            <a:off x="1043631" y="809898"/>
            <a:ext cx="9942716" cy="1554480"/>
          </a:xfrm>
        </p:spPr>
        <p:txBody>
          <a:bodyPr anchor="ctr">
            <a:normAutofit/>
          </a:bodyPr>
          <a:lstStyle/>
          <a:p>
            <a:r>
              <a:rPr lang="en-ID" sz="4800" b="1"/>
              <a:t>PELAKSANAAN KEGIATAN PKM </a:t>
            </a:r>
            <a:endParaRPr lang="en-US" sz="4800" b="1"/>
          </a:p>
        </p:txBody>
      </p:sp>
      <p:sp>
        <p:nvSpPr>
          <p:cNvPr id="3" name="Content Placeholder 2">
            <a:extLst>
              <a:ext uri="{FF2B5EF4-FFF2-40B4-BE49-F238E27FC236}">
                <a16:creationId xmlns:a16="http://schemas.microsoft.com/office/drawing/2014/main" xmlns="" id="{A3D4B9A0-51E8-904D-8728-051397A1E1E6}"/>
              </a:ext>
            </a:extLst>
          </p:cNvPr>
          <p:cNvSpPr>
            <a:spLocks noGrp="1"/>
          </p:cNvSpPr>
          <p:nvPr>
            <p:ph idx="1"/>
          </p:nvPr>
        </p:nvSpPr>
        <p:spPr>
          <a:xfrm>
            <a:off x="1043631" y="2707511"/>
            <a:ext cx="9941319" cy="3634110"/>
          </a:xfrm>
        </p:spPr>
        <p:txBody>
          <a:bodyPr anchor="ctr">
            <a:normAutofit lnSpcReduction="10000"/>
          </a:bodyPr>
          <a:lstStyle/>
          <a:p>
            <a:endParaRPr lang="en-ID" sz="2400" dirty="0"/>
          </a:p>
          <a:p>
            <a:r>
              <a:rPr lang="en-ID" sz="2400" dirty="0" err="1"/>
              <a:t>tercatat</a:t>
            </a:r>
            <a:r>
              <a:rPr lang="en-ID" sz="2400" dirty="0"/>
              <a:t> dan </a:t>
            </a:r>
            <a:r>
              <a:rPr lang="en-ID" sz="2400" dirty="0" err="1"/>
              <a:t>diunggah</a:t>
            </a:r>
            <a:r>
              <a:rPr lang="en-ID" sz="2400" dirty="0"/>
              <a:t> </a:t>
            </a:r>
            <a:r>
              <a:rPr lang="en-ID" sz="2400" dirty="0" err="1"/>
              <a:t>ke</a:t>
            </a:r>
            <a:r>
              <a:rPr lang="en-ID" sz="2400" dirty="0"/>
              <a:t> </a:t>
            </a:r>
            <a:r>
              <a:rPr lang="en-ID" sz="2400" dirty="0" err="1"/>
              <a:t>SIMBelmawa</a:t>
            </a:r>
            <a:endParaRPr lang="en-ID" sz="2400" dirty="0"/>
          </a:p>
          <a:p>
            <a:r>
              <a:rPr lang="en-ID" sz="2400" dirty="0" err="1"/>
              <a:t>Dokumen</a:t>
            </a:r>
            <a:r>
              <a:rPr lang="en-ID" sz="2400" dirty="0"/>
              <a:t> yang </a:t>
            </a:r>
            <a:r>
              <a:rPr lang="en-ID" sz="2400" dirty="0" err="1"/>
              <a:t>harus</a:t>
            </a:r>
            <a:r>
              <a:rPr lang="en-ID" sz="2400" dirty="0"/>
              <a:t> </a:t>
            </a:r>
            <a:r>
              <a:rPr lang="en-ID" sz="2400" dirty="0" err="1"/>
              <a:t>diunggah</a:t>
            </a:r>
            <a:r>
              <a:rPr lang="en-ID" sz="2400" dirty="0"/>
              <a:t>: </a:t>
            </a:r>
          </a:p>
          <a:p>
            <a:pPr marL="514350" indent="-514350">
              <a:buAutoNum type="alphaLcPeriod"/>
            </a:pPr>
            <a:r>
              <a:rPr lang="en-ID" sz="2400" dirty="0" err="1"/>
              <a:t>catatan</a:t>
            </a:r>
            <a:r>
              <a:rPr lang="en-ID" sz="2400" dirty="0"/>
              <a:t> </a:t>
            </a:r>
            <a:r>
              <a:rPr lang="en-ID" sz="2400" dirty="0" err="1"/>
              <a:t>harian</a:t>
            </a:r>
            <a:r>
              <a:rPr lang="en-ID" sz="2400" dirty="0"/>
              <a:t> </a:t>
            </a:r>
            <a:r>
              <a:rPr lang="en-ID" sz="2400" i="1" dirty="0"/>
              <a:t>(logbook)</a:t>
            </a:r>
          </a:p>
          <a:p>
            <a:pPr marL="514350" indent="-514350">
              <a:buAutoNum type="alphaLcPeriod"/>
            </a:pPr>
            <a:r>
              <a:rPr lang="en-ID" sz="2400" dirty="0" err="1"/>
              <a:t>Laporan</a:t>
            </a:r>
            <a:r>
              <a:rPr lang="en-ID" sz="2400" dirty="0"/>
              <a:t> </a:t>
            </a:r>
            <a:r>
              <a:rPr lang="en-ID" sz="2400" dirty="0" err="1"/>
              <a:t>Kemajuan</a:t>
            </a:r>
            <a:r>
              <a:rPr lang="en-ID" sz="2400" dirty="0"/>
              <a:t> dan </a:t>
            </a:r>
            <a:r>
              <a:rPr lang="en-ID" sz="2400" dirty="0" err="1"/>
              <a:t>penggunaan</a:t>
            </a:r>
            <a:r>
              <a:rPr lang="en-ID" sz="2400" dirty="0"/>
              <a:t> dana,</a:t>
            </a:r>
          </a:p>
          <a:p>
            <a:pPr marL="514350" indent="-514350">
              <a:buAutoNum type="alphaLcPeriod"/>
            </a:pPr>
            <a:r>
              <a:rPr lang="en-ID" sz="2400" dirty="0"/>
              <a:t>Narrative review </a:t>
            </a:r>
            <a:r>
              <a:rPr lang="en-ID" sz="2400" dirty="0" err="1"/>
              <a:t>sementara</a:t>
            </a:r>
            <a:r>
              <a:rPr lang="en-ID" sz="2400" dirty="0"/>
              <a:t> (interim) PKM-P</a:t>
            </a:r>
          </a:p>
          <a:p>
            <a:pPr marL="514350" indent="-514350">
              <a:buAutoNum type="alphaLcPeriod"/>
            </a:pPr>
            <a:r>
              <a:rPr lang="en-ID" sz="2400" dirty="0"/>
              <a:t>Video </a:t>
            </a:r>
            <a:r>
              <a:rPr lang="en-ID" sz="2400" dirty="0" err="1"/>
              <a:t>sementara</a:t>
            </a:r>
            <a:r>
              <a:rPr lang="en-ID" sz="2400" dirty="0"/>
              <a:t> (Video interim) PKM K, M, T, KC </a:t>
            </a:r>
          </a:p>
          <a:p>
            <a:r>
              <a:rPr lang="en-ID" sz="2400" dirty="0"/>
              <a:t>Nilai </a:t>
            </a:r>
            <a:r>
              <a:rPr lang="en-ID" sz="2400" dirty="0" err="1"/>
              <a:t>Laporan</a:t>
            </a:r>
            <a:r>
              <a:rPr lang="en-ID" sz="2400" dirty="0"/>
              <a:t> </a:t>
            </a:r>
            <a:r>
              <a:rPr lang="en-ID" sz="2400" dirty="0" err="1"/>
              <a:t>Kemajuan</a:t>
            </a:r>
            <a:r>
              <a:rPr lang="en-ID" sz="2400" dirty="0"/>
              <a:t>, Narrative Review </a:t>
            </a:r>
            <a:r>
              <a:rPr lang="en-ID" sz="2400" dirty="0" err="1"/>
              <a:t>atau</a:t>
            </a:r>
            <a:r>
              <a:rPr lang="en-ID" sz="2400" dirty="0"/>
              <a:t> Video </a:t>
            </a:r>
            <a:r>
              <a:rPr lang="en-ID" sz="2400" dirty="0" err="1"/>
              <a:t>komponen</a:t>
            </a:r>
            <a:r>
              <a:rPr lang="en-ID" sz="2400" dirty="0"/>
              <a:t> </a:t>
            </a:r>
            <a:r>
              <a:rPr lang="en-ID" sz="2400" dirty="0" err="1"/>
              <a:t>penilaian</a:t>
            </a:r>
            <a:r>
              <a:rPr lang="en-ID" sz="2400" dirty="0"/>
              <a:t> </a:t>
            </a:r>
            <a:r>
              <a:rPr lang="en-ID" sz="2400" dirty="0" err="1"/>
              <a:t>penetapan</a:t>
            </a:r>
            <a:r>
              <a:rPr lang="en-ID" sz="2400" dirty="0"/>
              <a:t> </a:t>
            </a:r>
            <a:r>
              <a:rPr lang="en-ID" sz="2400" dirty="0" err="1"/>
              <a:t>peserta</a:t>
            </a:r>
            <a:r>
              <a:rPr lang="en-ID" sz="2400" dirty="0"/>
              <a:t> PIMNAS </a:t>
            </a:r>
          </a:p>
          <a:p>
            <a:endParaRPr lang="en-US" sz="2400" dirty="0"/>
          </a:p>
        </p:txBody>
      </p:sp>
      <p:cxnSp>
        <p:nvCxnSpPr>
          <p:cNvPr id="17" name="Straight Connector 16">
            <a:extLst>
              <a:ext uri="{FF2B5EF4-FFF2-40B4-BE49-F238E27FC236}">
                <a16:creationId xmlns:a16="http://schemas.microsoft.com/office/drawing/2014/main" xmlns=""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937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26E108-13C8-2241-8B85-B95E3454ACCB}"/>
              </a:ext>
            </a:extLst>
          </p:cNvPr>
          <p:cNvSpPr>
            <a:spLocks noGrp="1"/>
          </p:cNvSpPr>
          <p:nvPr>
            <p:ph type="title"/>
          </p:nvPr>
        </p:nvSpPr>
        <p:spPr>
          <a:xfrm>
            <a:off x="1653363" y="365760"/>
            <a:ext cx="9367203" cy="1188720"/>
          </a:xfrm>
        </p:spPr>
        <p:txBody>
          <a:bodyPr>
            <a:normAutofit/>
          </a:bodyPr>
          <a:lstStyle/>
          <a:p>
            <a:r>
              <a:rPr lang="en-ID" sz="2400" b="1"/>
              <a:t/>
            </a:r>
            <a:br>
              <a:rPr lang="en-ID" sz="2400" b="1"/>
            </a:br>
            <a:r>
              <a:rPr lang="en-ID" sz="2400" b="1"/>
              <a:t>PENILAIAN KEMAJUAN PELAKSANAAN PKM (PKP2) 5 BIDANG </a:t>
            </a:r>
            <a:br>
              <a:rPr lang="en-ID" sz="2400" b="1"/>
            </a:br>
            <a:endParaRPr lang="en-US" sz="2400" b="1"/>
          </a:p>
        </p:txBody>
      </p:sp>
      <p:sp>
        <p:nvSpPr>
          <p:cNvPr id="3" name="Content Placeholder 2">
            <a:extLst>
              <a:ext uri="{FF2B5EF4-FFF2-40B4-BE49-F238E27FC236}">
                <a16:creationId xmlns:a16="http://schemas.microsoft.com/office/drawing/2014/main" xmlns="" id="{E0DAA297-D1D8-A24D-89A0-C08C55C3CA99}"/>
              </a:ext>
            </a:extLst>
          </p:cNvPr>
          <p:cNvSpPr>
            <a:spLocks noGrp="1"/>
          </p:cNvSpPr>
          <p:nvPr>
            <p:ph idx="1"/>
          </p:nvPr>
        </p:nvSpPr>
        <p:spPr>
          <a:xfrm>
            <a:off x="1653363" y="2176272"/>
            <a:ext cx="9367204" cy="4041648"/>
          </a:xfrm>
        </p:spPr>
        <p:txBody>
          <a:bodyPr anchor="t">
            <a:normAutofit lnSpcReduction="10000"/>
          </a:bodyPr>
          <a:lstStyle/>
          <a:p>
            <a:r>
              <a:rPr lang="en-ID" sz="2400" dirty="0" err="1"/>
              <a:t>dilaksanakan</a:t>
            </a:r>
            <a:r>
              <a:rPr lang="en-ID" sz="2400" dirty="0"/>
              <a:t> </a:t>
            </a:r>
            <a:r>
              <a:rPr lang="en-ID" sz="2400" dirty="0" err="1"/>
              <a:t>secara</a:t>
            </a:r>
            <a:r>
              <a:rPr lang="en-ID" sz="2400" dirty="0"/>
              <a:t> daring </a:t>
            </a:r>
          </a:p>
          <a:p>
            <a:r>
              <a:rPr lang="en-ID" sz="2400" dirty="0" err="1"/>
              <a:t>dilakukan</a:t>
            </a:r>
            <a:r>
              <a:rPr lang="en-ID" sz="2400" dirty="0"/>
              <a:t> oleh Tim </a:t>
            </a:r>
            <a:r>
              <a:rPr lang="en-ID" sz="2400" dirty="0" err="1"/>
              <a:t>Penilai</a:t>
            </a:r>
            <a:r>
              <a:rPr lang="en-ID" sz="2400" dirty="0"/>
              <a:t> yang </a:t>
            </a:r>
            <a:r>
              <a:rPr lang="en-ID" sz="2400" dirty="0" err="1"/>
              <a:t>ditunjuk</a:t>
            </a:r>
            <a:r>
              <a:rPr lang="en-ID" sz="2400" dirty="0"/>
              <a:t> Dir. </a:t>
            </a:r>
            <a:r>
              <a:rPr lang="en-ID" sz="2400" dirty="0" err="1"/>
              <a:t>Belmawa</a:t>
            </a:r>
            <a:r>
              <a:rPr lang="en-ID" sz="2400" dirty="0"/>
              <a:t>. </a:t>
            </a:r>
          </a:p>
          <a:p>
            <a:r>
              <a:rPr lang="en-ID" sz="2400" dirty="0"/>
              <a:t>Waktu dan </a:t>
            </a:r>
            <a:r>
              <a:rPr lang="en-ID" sz="2400" dirty="0" err="1"/>
              <a:t>tatacara</a:t>
            </a:r>
            <a:r>
              <a:rPr lang="en-ID" sz="2400" dirty="0"/>
              <a:t> </a:t>
            </a:r>
            <a:r>
              <a:rPr lang="en-ID" sz="2400" dirty="0" err="1"/>
              <a:t>diatur</a:t>
            </a:r>
            <a:r>
              <a:rPr lang="en-ID" sz="2400" dirty="0"/>
              <a:t> oleh </a:t>
            </a:r>
            <a:r>
              <a:rPr lang="en-ID" sz="2400" dirty="0" err="1"/>
              <a:t>Dir.Belmawa</a:t>
            </a:r>
            <a:r>
              <a:rPr lang="en-ID" sz="2400" dirty="0"/>
              <a:t> dan Tim PKP2 </a:t>
            </a:r>
          </a:p>
          <a:p>
            <a:r>
              <a:rPr lang="en-ID" sz="2400" dirty="0"/>
              <a:t>Tim </a:t>
            </a:r>
            <a:r>
              <a:rPr lang="en-ID" sz="2400" dirty="0" err="1"/>
              <a:t>Penilai</a:t>
            </a:r>
            <a:r>
              <a:rPr lang="en-ID" sz="2400" dirty="0"/>
              <a:t> </a:t>
            </a:r>
            <a:r>
              <a:rPr lang="en-ID" sz="2400" dirty="0" err="1"/>
              <a:t>mengevaluasi</a:t>
            </a:r>
            <a:r>
              <a:rPr lang="en-ID" sz="2400" dirty="0"/>
              <a:t> </a:t>
            </a:r>
            <a:r>
              <a:rPr lang="en-ID" sz="2400" dirty="0" err="1"/>
              <a:t>capaian</a:t>
            </a:r>
            <a:r>
              <a:rPr lang="en-ID" sz="2400" dirty="0"/>
              <a:t> Tim </a:t>
            </a:r>
            <a:r>
              <a:rPr lang="en-ID" sz="2400" dirty="0" err="1"/>
              <a:t>Pelaksana</a:t>
            </a:r>
            <a:r>
              <a:rPr lang="en-ID" sz="2400" dirty="0"/>
              <a:t> PKM </a:t>
            </a:r>
          </a:p>
          <a:p>
            <a:r>
              <a:rPr lang="en-ID" sz="2400" dirty="0" err="1"/>
              <a:t>kinerja</a:t>
            </a:r>
            <a:r>
              <a:rPr lang="en-ID" sz="2400" dirty="0"/>
              <a:t> </a:t>
            </a:r>
            <a:r>
              <a:rPr lang="en-ID" sz="2400" dirty="0" err="1"/>
              <a:t>kegiatan</a:t>
            </a:r>
            <a:r>
              <a:rPr lang="en-ID" sz="2400" dirty="0"/>
              <a:t> </a:t>
            </a:r>
            <a:r>
              <a:rPr lang="en-ID" sz="2400" dirty="0" err="1"/>
              <a:t>dinilai</a:t>
            </a:r>
            <a:r>
              <a:rPr lang="en-ID" sz="2400" dirty="0"/>
              <a:t>: 1) </a:t>
            </a:r>
            <a:r>
              <a:rPr lang="en-ID" sz="2400" dirty="0" err="1"/>
              <a:t>Laporan</a:t>
            </a:r>
            <a:r>
              <a:rPr lang="en-ID" sz="2400" dirty="0"/>
              <a:t> </a:t>
            </a:r>
            <a:r>
              <a:rPr lang="en-ID" sz="2400" dirty="0" err="1"/>
              <a:t>Kemajuan</a:t>
            </a:r>
            <a:r>
              <a:rPr lang="en-ID" sz="2400" dirty="0"/>
              <a:t>, 2) </a:t>
            </a:r>
            <a:r>
              <a:rPr lang="en-ID" sz="2400" dirty="0" err="1"/>
              <a:t>naskah</a:t>
            </a:r>
            <a:r>
              <a:rPr lang="en-ID" sz="2400" dirty="0"/>
              <a:t> Narrative Review </a:t>
            </a:r>
            <a:r>
              <a:rPr lang="en-ID" sz="2400" dirty="0" err="1"/>
              <a:t>sementara</a:t>
            </a:r>
            <a:r>
              <a:rPr lang="en-ID" sz="2400" dirty="0"/>
              <a:t> (interim) PKM-P </a:t>
            </a:r>
            <a:r>
              <a:rPr lang="en-ID" sz="2400" dirty="0" err="1"/>
              <a:t>atau</a:t>
            </a:r>
            <a:r>
              <a:rPr lang="en-ID" sz="2400" dirty="0"/>
              <a:t> Video </a:t>
            </a:r>
            <a:r>
              <a:rPr lang="en-ID" sz="2400" dirty="0" err="1"/>
              <a:t>kegiatan</a:t>
            </a:r>
            <a:r>
              <a:rPr lang="en-ID" sz="2400" dirty="0"/>
              <a:t> </a:t>
            </a:r>
            <a:r>
              <a:rPr lang="en-ID" sz="2400" dirty="0" err="1"/>
              <a:t>sesuai</a:t>
            </a:r>
            <a:r>
              <a:rPr lang="en-ID" sz="2400" dirty="0"/>
              <a:t> </a:t>
            </a:r>
            <a:r>
              <a:rPr lang="en-ID" sz="2400" dirty="0" err="1"/>
              <a:t>dengan</a:t>
            </a:r>
            <a:r>
              <a:rPr lang="en-ID" sz="2400" dirty="0"/>
              <a:t> </a:t>
            </a:r>
            <a:r>
              <a:rPr lang="en-ID" sz="2400" dirty="0" err="1"/>
              <a:t>bidang</a:t>
            </a:r>
            <a:r>
              <a:rPr lang="en-ID" sz="2400" dirty="0"/>
              <a:t> PKM </a:t>
            </a:r>
          </a:p>
          <a:p>
            <a:r>
              <a:rPr lang="en-ID" sz="2400" dirty="0"/>
              <a:t>Tim </a:t>
            </a:r>
            <a:r>
              <a:rPr lang="en-ID" sz="2400" dirty="0" err="1"/>
              <a:t>Pelaksana</a:t>
            </a:r>
            <a:r>
              <a:rPr lang="en-ID" sz="2400" dirty="0"/>
              <a:t> PKM </a:t>
            </a:r>
            <a:r>
              <a:rPr lang="en-ID" sz="2400" dirty="0" err="1"/>
              <a:t>presentasi</a:t>
            </a:r>
            <a:r>
              <a:rPr lang="en-ID" sz="2400" dirty="0"/>
              <a:t> 10 </a:t>
            </a:r>
            <a:r>
              <a:rPr lang="en-ID" sz="2400" dirty="0" err="1"/>
              <a:t>menit</a:t>
            </a:r>
            <a:r>
              <a:rPr lang="en-ID" sz="2400" dirty="0"/>
              <a:t> dan </a:t>
            </a:r>
            <a:r>
              <a:rPr lang="en-ID" sz="2400" dirty="0" err="1"/>
              <a:t>menunjukkan</a:t>
            </a:r>
            <a:r>
              <a:rPr lang="en-ID" sz="2400" dirty="0"/>
              <a:t> </a:t>
            </a:r>
            <a:r>
              <a:rPr lang="en-ID" sz="2400" dirty="0" err="1"/>
              <a:t>bukti-bukti</a:t>
            </a:r>
            <a:r>
              <a:rPr lang="en-ID" sz="2400" dirty="0"/>
              <a:t> </a:t>
            </a:r>
            <a:r>
              <a:rPr lang="en-ID" sz="2400" dirty="0" err="1"/>
              <a:t>terkait</a:t>
            </a:r>
            <a:r>
              <a:rPr lang="en-ID" sz="2400" dirty="0"/>
              <a:t>, </a:t>
            </a:r>
            <a:r>
              <a:rPr lang="en-ID" sz="2400" dirty="0" err="1"/>
              <a:t>untuk</a:t>
            </a:r>
            <a:r>
              <a:rPr lang="en-ID" sz="2400" dirty="0"/>
              <a:t> </a:t>
            </a:r>
            <a:r>
              <a:rPr lang="en-ID" sz="2400" dirty="0" err="1"/>
              <a:t>selanjutnya</a:t>
            </a:r>
            <a:r>
              <a:rPr lang="en-ID" sz="2400" dirty="0"/>
              <a:t> </a:t>
            </a:r>
            <a:r>
              <a:rPr lang="en-ID" sz="2400" dirty="0" err="1"/>
              <a:t>dilakukan</a:t>
            </a:r>
            <a:r>
              <a:rPr lang="en-ID" sz="2400" dirty="0"/>
              <a:t> </a:t>
            </a:r>
            <a:r>
              <a:rPr lang="en-ID" sz="2400" dirty="0" err="1"/>
              <a:t>diskusi</a:t>
            </a:r>
            <a:r>
              <a:rPr lang="en-ID" sz="2400" dirty="0"/>
              <a:t> </a:t>
            </a:r>
            <a:r>
              <a:rPr lang="en-ID" sz="2400" dirty="0" err="1"/>
              <a:t>atau</a:t>
            </a:r>
            <a:r>
              <a:rPr lang="en-ID" sz="2400" dirty="0"/>
              <a:t> </a:t>
            </a:r>
            <a:r>
              <a:rPr lang="en-ID" sz="2400" dirty="0" err="1"/>
              <a:t>klarifikasi</a:t>
            </a:r>
            <a:r>
              <a:rPr lang="en-ID" sz="2400" dirty="0"/>
              <a:t> </a:t>
            </a:r>
            <a:r>
              <a:rPr lang="en-ID" sz="2400" dirty="0" err="1"/>
              <a:t>hasil</a:t>
            </a:r>
            <a:r>
              <a:rPr lang="en-ID" sz="2400" dirty="0"/>
              <a:t> </a:t>
            </a:r>
            <a:r>
              <a:rPr lang="en-ID" sz="2400" dirty="0" err="1"/>
              <a:t>kegiatan</a:t>
            </a:r>
            <a:r>
              <a:rPr lang="en-ID" sz="2400" dirty="0"/>
              <a:t> 10 </a:t>
            </a:r>
            <a:r>
              <a:rPr lang="en-ID" sz="2400" dirty="0" err="1"/>
              <a:t>menit</a:t>
            </a:r>
            <a:r>
              <a:rPr lang="en-ID" sz="2400" dirty="0"/>
              <a:t> </a:t>
            </a:r>
            <a:r>
              <a:rPr lang="en-ID" sz="2400" dirty="0" err="1"/>
              <a:t>maks</a:t>
            </a:r>
            <a:r>
              <a:rPr lang="en-ID" sz="2400" dirty="0"/>
              <a:t>. </a:t>
            </a:r>
            <a:r>
              <a:rPr lang="en-ID" sz="2400" dirty="0" err="1"/>
              <a:t>secara</a:t>
            </a:r>
            <a:r>
              <a:rPr lang="en-ID" sz="2400" dirty="0"/>
              <a:t> daring </a:t>
            </a:r>
          </a:p>
          <a:p>
            <a:endParaRPr lang="en-US" sz="2400" dirty="0"/>
          </a:p>
        </p:txBody>
      </p:sp>
      <p:sp>
        <p:nvSpPr>
          <p:cNvPr id="8" name="Freeform: Shape 7">
            <a:extLst>
              <a:ext uri="{FF2B5EF4-FFF2-40B4-BE49-F238E27FC236}">
                <a16:creationId xmlns:a16="http://schemas.microsoft.com/office/drawing/2014/main" xmlns="" id="{7CB4857B-ED7C-444D-9F04-2F885114A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xmlns="" id="{D18046FB-44EA-4FD8-A585-EA09A319B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xmlns="" id="{479F5F2B-8B58-4140-AE6A-51F6C67B1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9274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xmlns=""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EC16EC5-B27D-F74D-9711-67CD6B6B8C18}"/>
              </a:ext>
            </a:extLst>
          </p:cNvPr>
          <p:cNvSpPr>
            <a:spLocks noGrp="1"/>
          </p:cNvSpPr>
          <p:nvPr>
            <p:ph type="title"/>
          </p:nvPr>
        </p:nvSpPr>
        <p:spPr>
          <a:xfrm>
            <a:off x="1075767" y="1188637"/>
            <a:ext cx="2988234" cy="4480726"/>
          </a:xfrm>
        </p:spPr>
        <p:txBody>
          <a:bodyPr>
            <a:normAutofit fontScale="90000"/>
          </a:bodyPr>
          <a:lstStyle/>
          <a:p>
            <a:pPr algn="r"/>
            <a:r>
              <a:rPr lang="en-ID" sz="6100" b="1"/>
              <a:t/>
            </a:r>
            <a:br>
              <a:rPr lang="en-ID" sz="6100" b="1"/>
            </a:br>
            <a:r>
              <a:rPr lang="en-ID" sz="6100" b="1"/>
              <a:t>SELEKSI PESERTA PIMNAS </a:t>
            </a:r>
            <a:br>
              <a:rPr lang="en-ID" sz="6100" b="1"/>
            </a:br>
            <a:endParaRPr lang="en-US" sz="6100" b="1"/>
          </a:p>
        </p:txBody>
      </p:sp>
      <p:sp>
        <p:nvSpPr>
          <p:cNvPr id="3" name="Content Placeholder 2">
            <a:extLst>
              <a:ext uri="{FF2B5EF4-FFF2-40B4-BE49-F238E27FC236}">
                <a16:creationId xmlns:a16="http://schemas.microsoft.com/office/drawing/2014/main" xmlns="" id="{CE84C1DE-E654-084A-B316-83FFE32A1D2A}"/>
              </a:ext>
            </a:extLst>
          </p:cNvPr>
          <p:cNvSpPr>
            <a:spLocks noGrp="1"/>
          </p:cNvSpPr>
          <p:nvPr>
            <p:ph idx="1"/>
          </p:nvPr>
        </p:nvSpPr>
        <p:spPr>
          <a:xfrm>
            <a:off x="4946644" y="1325620"/>
            <a:ext cx="5717539" cy="4020493"/>
          </a:xfrm>
        </p:spPr>
        <p:txBody>
          <a:bodyPr anchor="ctr">
            <a:normAutofit/>
          </a:bodyPr>
          <a:lstStyle/>
          <a:p>
            <a:r>
              <a:rPr lang="en-ID" sz="2200" dirty="0" err="1"/>
              <a:t>Rumus</a:t>
            </a:r>
            <a:r>
              <a:rPr lang="en-ID" sz="2200" dirty="0"/>
              <a:t> Nilai </a:t>
            </a:r>
            <a:r>
              <a:rPr lang="en-ID" sz="2200" dirty="0" err="1"/>
              <a:t>calon</a:t>
            </a:r>
            <a:r>
              <a:rPr lang="en-ID" sz="2200" dirty="0"/>
              <a:t> </a:t>
            </a:r>
            <a:r>
              <a:rPr lang="en-ID" sz="2200" dirty="0" err="1"/>
              <a:t>peserta</a:t>
            </a:r>
            <a:r>
              <a:rPr lang="en-ID" sz="2200" dirty="0"/>
              <a:t> PIMNAS: NA = 0.3*NP+0.2*NLK+0.5*NPKP2 </a:t>
            </a:r>
          </a:p>
          <a:p>
            <a:r>
              <a:rPr lang="en-ID" sz="2200" dirty="0"/>
              <a:t>NA </a:t>
            </a:r>
            <a:r>
              <a:rPr lang="en-ID" sz="2200" dirty="0" err="1"/>
              <a:t>adalah</a:t>
            </a:r>
            <a:r>
              <a:rPr lang="en-ID" sz="2200" dirty="0"/>
              <a:t> Nilai Akhir </a:t>
            </a:r>
            <a:r>
              <a:rPr lang="en-ID" sz="2200" dirty="0" err="1"/>
              <a:t>calon</a:t>
            </a:r>
            <a:r>
              <a:rPr lang="en-ID" sz="2200" dirty="0"/>
              <a:t> </a:t>
            </a:r>
            <a:r>
              <a:rPr lang="en-ID" sz="2200" dirty="0" err="1"/>
              <a:t>peserta</a:t>
            </a:r>
            <a:r>
              <a:rPr lang="en-ID" sz="2200" dirty="0"/>
              <a:t> PIMNAS,</a:t>
            </a:r>
            <a:br>
              <a:rPr lang="en-ID" sz="2200" dirty="0"/>
            </a:br>
            <a:r>
              <a:rPr lang="en-ID" sz="2200" dirty="0"/>
              <a:t>NP </a:t>
            </a:r>
            <a:r>
              <a:rPr lang="en-ID" sz="2200" dirty="0" err="1"/>
              <a:t>adalah</a:t>
            </a:r>
            <a:r>
              <a:rPr lang="en-ID" sz="2200" dirty="0"/>
              <a:t> Nilai Proposal (</a:t>
            </a:r>
            <a:r>
              <a:rPr lang="en-ID" sz="2200" dirty="0" err="1"/>
              <a:t>nilai</a:t>
            </a:r>
            <a:r>
              <a:rPr lang="en-ID" sz="2200" dirty="0"/>
              <a:t> </a:t>
            </a:r>
            <a:r>
              <a:rPr lang="en-ID" sz="2200" dirty="0" err="1"/>
              <a:t>usulan</a:t>
            </a:r>
            <a:r>
              <a:rPr lang="en-ID" sz="2200" dirty="0"/>
              <a:t>) (</a:t>
            </a:r>
            <a:r>
              <a:rPr lang="en-ID" sz="2200" dirty="0" err="1"/>
              <a:t>hasil</a:t>
            </a:r>
            <a:r>
              <a:rPr lang="en-ID" sz="2200" dirty="0"/>
              <a:t> </a:t>
            </a:r>
            <a:r>
              <a:rPr lang="en-ID" sz="2200" dirty="0" err="1"/>
              <a:t>penilaian</a:t>
            </a:r>
            <a:r>
              <a:rPr lang="en-ID" sz="2200" dirty="0"/>
              <a:t> proposal)</a:t>
            </a:r>
            <a:br>
              <a:rPr lang="en-ID" sz="2200" dirty="0"/>
            </a:br>
            <a:r>
              <a:rPr lang="en-ID" sz="2200" dirty="0"/>
              <a:t>NLK </a:t>
            </a:r>
            <a:r>
              <a:rPr lang="en-ID" sz="2200" dirty="0" err="1"/>
              <a:t>adalah</a:t>
            </a:r>
            <a:r>
              <a:rPr lang="en-ID" sz="2200" dirty="0"/>
              <a:t> Nilai </a:t>
            </a:r>
            <a:r>
              <a:rPr lang="en-ID" sz="2200" dirty="0" err="1"/>
              <a:t>Laporan</a:t>
            </a:r>
            <a:r>
              <a:rPr lang="en-ID" sz="2200" dirty="0"/>
              <a:t> </a:t>
            </a:r>
            <a:r>
              <a:rPr lang="en-ID" sz="2200" dirty="0" err="1"/>
              <a:t>Kemajuan</a:t>
            </a:r>
            <a:r>
              <a:rPr lang="en-ID" sz="2200" dirty="0"/>
              <a:t>,</a:t>
            </a:r>
            <a:br>
              <a:rPr lang="en-ID" sz="2200" dirty="0"/>
            </a:br>
            <a:r>
              <a:rPr lang="en-ID" sz="2200" dirty="0"/>
              <a:t>Nilai PKP2 </a:t>
            </a:r>
            <a:r>
              <a:rPr lang="en-ID" sz="2200" dirty="0" err="1"/>
              <a:t>meliputi</a:t>
            </a:r>
            <a:r>
              <a:rPr lang="en-ID" sz="2200" dirty="0"/>
              <a:t> </a:t>
            </a:r>
            <a:r>
              <a:rPr lang="en-ID" sz="2200" dirty="0" err="1"/>
              <a:t>hasil</a:t>
            </a:r>
            <a:r>
              <a:rPr lang="en-ID" sz="2200" dirty="0"/>
              <a:t> </a:t>
            </a:r>
            <a:r>
              <a:rPr lang="en-ID" sz="2200" dirty="0" err="1"/>
              <a:t>Penilaian</a:t>
            </a:r>
            <a:r>
              <a:rPr lang="en-ID" sz="2200" dirty="0"/>
              <a:t> Narrative Review/Video 30%, </a:t>
            </a:r>
            <a:r>
              <a:rPr lang="en-ID" sz="2200" dirty="0" err="1"/>
              <a:t>Presentasi</a:t>
            </a:r>
            <a:r>
              <a:rPr lang="en-ID" sz="2200" dirty="0"/>
              <a:t> dan </a:t>
            </a:r>
            <a:r>
              <a:rPr lang="en-ID" sz="2200" dirty="0" err="1"/>
              <a:t>diskusi</a:t>
            </a:r>
            <a:r>
              <a:rPr lang="en-ID" sz="2200" dirty="0"/>
              <a:t> 20% </a:t>
            </a:r>
          </a:p>
          <a:p>
            <a:r>
              <a:rPr lang="en-ID" sz="2200" dirty="0"/>
              <a:t>CATATAN: </a:t>
            </a:r>
            <a:r>
              <a:rPr lang="en-ID" sz="2200" dirty="0" err="1"/>
              <a:t>Sudah</a:t>
            </a:r>
            <a:r>
              <a:rPr lang="en-ID" sz="2200" dirty="0"/>
              <a:t> </a:t>
            </a:r>
            <a:r>
              <a:rPr lang="en-ID" sz="2200" dirty="0" err="1"/>
              <a:t>mengunggah</a:t>
            </a:r>
            <a:r>
              <a:rPr lang="en-ID" sz="2200" dirty="0"/>
              <a:t> </a:t>
            </a:r>
            <a:r>
              <a:rPr lang="en-ID" sz="2200" dirty="0" err="1"/>
              <a:t>Laporan</a:t>
            </a:r>
            <a:r>
              <a:rPr lang="en-ID" sz="2200" dirty="0"/>
              <a:t> Akhir </a:t>
            </a:r>
          </a:p>
        </p:txBody>
      </p:sp>
      <p:cxnSp>
        <p:nvCxnSpPr>
          <p:cNvPr id="14" name="Straight Connector 13">
            <a:extLst>
              <a:ext uri="{FF2B5EF4-FFF2-40B4-BE49-F238E27FC236}">
                <a16:creationId xmlns:a16="http://schemas.microsoft.com/office/drawing/2014/main" xmlns=""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305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163769-18DE-4541-B803-9B6374BF2303}"/>
              </a:ext>
            </a:extLst>
          </p:cNvPr>
          <p:cNvSpPr>
            <a:spLocks noGrp="1"/>
          </p:cNvSpPr>
          <p:nvPr>
            <p:ph type="title"/>
          </p:nvPr>
        </p:nvSpPr>
        <p:spPr>
          <a:xfrm>
            <a:off x="4965430" y="629268"/>
            <a:ext cx="6586491" cy="1286160"/>
          </a:xfrm>
        </p:spPr>
        <p:txBody>
          <a:bodyPr anchor="b">
            <a:normAutofit fontScale="90000"/>
          </a:bodyPr>
          <a:lstStyle/>
          <a:p>
            <a:r>
              <a:rPr lang="en-ID" sz="2800" b="1"/>
              <a:t/>
            </a:r>
            <a:br>
              <a:rPr lang="en-ID" sz="2800" b="1"/>
            </a:br>
            <a:r>
              <a:rPr lang="en-ID" sz="2800" b="1"/>
              <a:t>LAPORAN KEMAJUAN </a:t>
            </a:r>
            <a:br>
              <a:rPr lang="en-ID" sz="2800" b="1"/>
            </a:br>
            <a:endParaRPr lang="en-US" sz="2800" b="1"/>
          </a:p>
        </p:txBody>
      </p:sp>
      <p:sp>
        <p:nvSpPr>
          <p:cNvPr id="3" name="Content Placeholder 2">
            <a:extLst>
              <a:ext uri="{FF2B5EF4-FFF2-40B4-BE49-F238E27FC236}">
                <a16:creationId xmlns:a16="http://schemas.microsoft.com/office/drawing/2014/main" xmlns="" id="{270A935B-CA13-E746-A517-954BB18EB390}"/>
              </a:ext>
            </a:extLst>
          </p:cNvPr>
          <p:cNvSpPr>
            <a:spLocks noGrp="1"/>
          </p:cNvSpPr>
          <p:nvPr>
            <p:ph idx="1"/>
          </p:nvPr>
        </p:nvSpPr>
        <p:spPr>
          <a:xfrm>
            <a:off x="4965431" y="2438400"/>
            <a:ext cx="6586489" cy="3785419"/>
          </a:xfrm>
        </p:spPr>
        <p:txBody>
          <a:bodyPr>
            <a:normAutofit/>
          </a:bodyPr>
          <a:lstStyle/>
          <a:p>
            <a:r>
              <a:rPr lang="en-ID" sz="2200" dirty="0"/>
              <a:t>Halaman </a:t>
            </a:r>
            <a:r>
              <a:rPr lang="en-ID" sz="2200" dirty="0" err="1"/>
              <a:t>sampul</a:t>
            </a:r>
            <a:r>
              <a:rPr lang="en-ID" sz="2200" dirty="0"/>
              <a:t> dan </a:t>
            </a:r>
            <a:r>
              <a:rPr lang="en-ID" sz="2200" dirty="0" err="1"/>
              <a:t>pengesahan</a:t>
            </a:r>
            <a:r>
              <a:rPr lang="en-ID" sz="2200" dirty="0"/>
              <a:t> DIUNGGAH TERPISAH </a:t>
            </a:r>
            <a:r>
              <a:rPr lang="en-ID" sz="2200" dirty="0" err="1"/>
              <a:t>dengan</a:t>
            </a:r>
            <a:r>
              <a:rPr lang="en-ID" sz="2200" dirty="0"/>
              <a:t> Halaman Utama, </a:t>
            </a:r>
          </a:p>
          <a:p>
            <a:r>
              <a:rPr lang="en-ID" sz="2200" dirty="0"/>
              <a:t>Halaman </a:t>
            </a:r>
            <a:r>
              <a:rPr lang="en-ID" sz="2200" dirty="0" err="1"/>
              <a:t>utama</a:t>
            </a:r>
            <a:r>
              <a:rPr lang="en-ID" sz="2200" dirty="0"/>
              <a:t> (daftar </a:t>
            </a:r>
            <a:r>
              <a:rPr lang="en-ID" sz="2200" dirty="0" err="1"/>
              <a:t>isi</a:t>
            </a:r>
            <a:r>
              <a:rPr lang="en-ID" sz="2200" dirty="0"/>
              <a:t>, </a:t>
            </a:r>
            <a:r>
              <a:rPr lang="en-ID" sz="2200" dirty="0" err="1"/>
              <a:t>halaman</a:t>
            </a:r>
            <a:r>
              <a:rPr lang="en-ID" sz="2200" dirty="0"/>
              <a:t> inti dan </a:t>
            </a:r>
            <a:r>
              <a:rPr lang="en-ID" sz="2200" dirty="0" err="1"/>
              <a:t>lampiran</a:t>
            </a:r>
            <a:r>
              <a:rPr lang="en-ID" sz="2200" dirty="0"/>
              <a:t>), </a:t>
            </a:r>
            <a:r>
              <a:rPr lang="en-ID" sz="2200" dirty="0" err="1"/>
              <a:t>halaman</a:t>
            </a:r>
            <a:r>
              <a:rPr lang="en-ID" sz="2200" dirty="0"/>
              <a:t> inti (PENDAHULUAN </a:t>
            </a:r>
            <a:r>
              <a:rPr lang="en-ID" sz="2200" dirty="0" err="1"/>
              <a:t>sampai</a:t>
            </a:r>
            <a:r>
              <a:rPr lang="en-ID" sz="2200" dirty="0"/>
              <a:t> </a:t>
            </a:r>
            <a:r>
              <a:rPr lang="en-ID" sz="2200" dirty="0" err="1"/>
              <a:t>dengan</a:t>
            </a:r>
            <a:r>
              <a:rPr lang="en-ID" sz="2200" dirty="0"/>
              <a:t> RENCANA TAHAPAN BERIKUTNYA) </a:t>
            </a:r>
            <a:r>
              <a:rPr lang="en-ID" sz="2200" dirty="0" err="1"/>
              <a:t>maksimum</a:t>
            </a:r>
            <a:r>
              <a:rPr lang="en-ID" sz="2200" dirty="0"/>
              <a:t> 10 (</a:t>
            </a:r>
            <a:r>
              <a:rPr lang="en-ID" sz="2200" dirty="0" err="1"/>
              <a:t>sepuluh</a:t>
            </a:r>
            <a:r>
              <a:rPr lang="en-ID" sz="2200" dirty="0"/>
              <a:t>) </a:t>
            </a:r>
            <a:r>
              <a:rPr lang="en-ID" sz="2200" dirty="0" err="1"/>
              <a:t>halaman</a:t>
            </a:r>
            <a:r>
              <a:rPr lang="en-ID" sz="2200" dirty="0"/>
              <a:t>, </a:t>
            </a:r>
          </a:p>
          <a:p>
            <a:r>
              <a:rPr lang="en-ID" sz="2200" dirty="0" err="1"/>
              <a:t>berkas</a:t>
            </a:r>
            <a:r>
              <a:rPr lang="en-ID" sz="2200" dirty="0"/>
              <a:t> </a:t>
            </a:r>
            <a:r>
              <a:rPr lang="en-ID" sz="2200" dirty="0" err="1"/>
              <a:t>diunggah</a:t>
            </a:r>
            <a:r>
              <a:rPr lang="en-ID" sz="2200" dirty="0"/>
              <a:t> </a:t>
            </a:r>
            <a:r>
              <a:rPr lang="en-ID" sz="2200" dirty="0" err="1"/>
              <a:t>ke</a:t>
            </a:r>
            <a:r>
              <a:rPr lang="en-ID" sz="2200" dirty="0"/>
              <a:t> </a:t>
            </a:r>
            <a:r>
              <a:rPr lang="en-ID" sz="2200" dirty="0" err="1"/>
              <a:t>SIMBelmawa</a:t>
            </a:r>
            <a:r>
              <a:rPr lang="en-ID" sz="2200" dirty="0"/>
              <a:t> </a:t>
            </a:r>
            <a:r>
              <a:rPr lang="en-ID" sz="2200" dirty="0" err="1"/>
              <a:t>dengan</a:t>
            </a:r>
            <a:r>
              <a:rPr lang="en-ID" sz="2200" dirty="0"/>
              <a:t> </a:t>
            </a:r>
            <a:r>
              <a:rPr lang="en-ID" sz="2200" dirty="0" err="1"/>
              <a:t>penamaan</a:t>
            </a:r>
            <a:r>
              <a:rPr lang="en-ID" sz="2200" dirty="0"/>
              <a:t> file </a:t>
            </a:r>
            <a:r>
              <a:rPr lang="en-ID" sz="2200" dirty="0" err="1"/>
              <a:t>namaketuapeneliti_namapt_PKM</a:t>
            </a:r>
            <a:r>
              <a:rPr lang="en-ID" sz="2200" dirty="0"/>
              <a:t>-...pdf </a:t>
            </a:r>
          </a:p>
          <a:p>
            <a:r>
              <a:rPr lang="en-ID" sz="2200" dirty="0" err="1"/>
              <a:t>divalidasi</a:t>
            </a:r>
            <a:r>
              <a:rPr lang="en-ID" sz="2200" dirty="0"/>
              <a:t> </a:t>
            </a:r>
            <a:r>
              <a:rPr lang="en-ID" sz="2200" dirty="0" err="1"/>
              <a:t>dosen</a:t>
            </a:r>
            <a:r>
              <a:rPr lang="en-ID" sz="2200" dirty="0"/>
              <a:t> </a:t>
            </a:r>
            <a:r>
              <a:rPr lang="en-ID" sz="2200" dirty="0" err="1"/>
              <a:t>pendamping</a:t>
            </a:r>
            <a:r>
              <a:rPr lang="en-ID" sz="2200" dirty="0"/>
              <a:t> dan </a:t>
            </a:r>
            <a:r>
              <a:rPr lang="en-ID" sz="2200" dirty="0" err="1"/>
              <a:t>disahkan</a:t>
            </a:r>
            <a:r>
              <a:rPr lang="en-ID" sz="2200" dirty="0"/>
              <a:t> oleh </a:t>
            </a:r>
            <a:r>
              <a:rPr lang="en-ID" sz="2200" dirty="0" err="1"/>
              <a:t>pimpinan</a:t>
            </a:r>
            <a:r>
              <a:rPr lang="en-ID" sz="2200" dirty="0"/>
              <a:t> </a:t>
            </a:r>
            <a:r>
              <a:rPr lang="en-ID" sz="2200" dirty="0" err="1"/>
              <a:t>perguruan</a:t>
            </a:r>
            <a:r>
              <a:rPr lang="en-ID" sz="2200" dirty="0"/>
              <a:t> </a:t>
            </a:r>
            <a:r>
              <a:rPr lang="en-ID" sz="2200" dirty="0" err="1"/>
              <a:t>tinggi</a:t>
            </a:r>
            <a:r>
              <a:rPr lang="en-ID" sz="2200" dirty="0"/>
              <a:t> </a:t>
            </a:r>
            <a:r>
              <a:rPr lang="en-ID" sz="2200" dirty="0" err="1"/>
              <a:t>bidang</a:t>
            </a:r>
            <a:r>
              <a:rPr lang="en-ID" sz="2200" dirty="0"/>
              <a:t> </a:t>
            </a:r>
            <a:r>
              <a:rPr lang="en-ID" sz="2200" dirty="0" err="1"/>
              <a:t>kemahasiswaan</a:t>
            </a:r>
            <a:r>
              <a:rPr lang="en-ID" sz="2200" dirty="0"/>
              <a:t> </a:t>
            </a:r>
          </a:p>
          <a:p>
            <a:endParaRPr lang="en-US" sz="2200" dirty="0"/>
          </a:p>
        </p:txBody>
      </p:sp>
      <p:cxnSp>
        <p:nvCxnSpPr>
          <p:cNvPr id="12"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C088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779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AACA140-D36C-1D4D-B529-945CEEA066E2}"/>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LAPORAN KEMAJUAN DAN LAPORAN AKHIR</a:t>
            </a:r>
          </a:p>
        </p:txBody>
      </p:sp>
      <p:sp>
        <p:nvSpPr>
          <p:cNvPr id="3" name="Content Placeholder 2">
            <a:extLst>
              <a:ext uri="{FF2B5EF4-FFF2-40B4-BE49-F238E27FC236}">
                <a16:creationId xmlns:a16="http://schemas.microsoft.com/office/drawing/2014/main" xmlns="" id="{AD8DFA4C-FD0A-C649-949E-D6146F84F15D}"/>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dirty="0"/>
              <a:t>WAJIB </a:t>
            </a:r>
            <a:r>
              <a:rPr lang="en-US" dirty="0" err="1"/>
              <a:t>mengikuti</a:t>
            </a:r>
            <a:r>
              <a:rPr lang="en-US" dirty="0"/>
              <a:t> FORMAT PADA </a:t>
            </a:r>
            <a:r>
              <a:rPr lang="en-US" dirty="0" err="1"/>
              <a:t>panduan</a:t>
            </a:r>
            <a:r>
              <a:rPr lang="en-US" dirty="0"/>
              <a:t> TAMBAHAN/ADDENDUM 2020</a:t>
            </a:r>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616737"/>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84</TotalTime>
  <Words>610</Words>
  <Application>Microsoft Office PowerPoint</Application>
  <PresentationFormat>Custom</PresentationFormat>
  <Paragraphs>88</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Adjacency</vt:lpstr>
      <vt:lpstr>" MENGGALI MINAT MAHASISWA UNTUK BERSAING DI PEKAN KREATIVITAS MAHASISWA (PKM) DALAM MASA PANDEMI COVID-19 MENUJU PIMNAS “</vt:lpstr>
      <vt:lpstr>TAKSONOMI BLOOM </vt:lpstr>
      <vt:lpstr>10 BESAR PT JUARA PIMNAS 2019</vt:lpstr>
      <vt:lpstr>PowerPoint Presentation</vt:lpstr>
      <vt:lpstr>PELAKSANAAN KEGIATAN PKM </vt:lpstr>
      <vt:lpstr> PENILAIAN KEMAJUAN PELAKSANAAN PKM (PKP2) 5 BIDANG  </vt:lpstr>
      <vt:lpstr> SELEKSI PESERTA PIMNAS  </vt:lpstr>
      <vt:lpstr> LAPORAN KEMAJUAN  </vt:lpstr>
      <vt:lpstr>LAPORAN KEMAJUAN DAN LAPORAN AKHIR</vt:lpstr>
      <vt:lpstr>LUARAN PKMP (PE DAN SH)</vt:lpstr>
      <vt:lpstr>Contoh Penilaian pada PKP2 Laporan  Kemajuan PKM-K </vt:lpstr>
      <vt:lpstr>Penilaian pada PKP2 Penilaian Video  Luaran</vt:lpstr>
      <vt:lpstr> Penilaian pada PKP2 Presentasi </vt:lpstr>
      <vt:lpstr>Laporan Akhir</vt:lpstr>
      <vt:lpstr>PowerPoint Presentation</vt:lpstr>
      <vt:lpstr>NARRATIVE REVIEW</vt:lpstr>
      <vt:lpstr>LUARAN PKMK</vt:lpstr>
      <vt:lpstr>ISI VIDEO PKMK</vt:lpstr>
      <vt:lpstr>VIDEO PKMK</vt:lpstr>
      <vt:lpstr>LUARAN PKMM</vt:lpstr>
      <vt:lpstr>ISI VIDEO PKMM</vt:lpstr>
      <vt:lpstr>LUARAN PKMT</vt:lpstr>
      <vt:lpstr>ISI VIDEO PKMT</vt:lpstr>
      <vt:lpstr>PowerPoint Presentation</vt:lpstr>
      <vt:lpstr>LUARAN PKMKC</vt:lpstr>
      <vt:lpstr>ISI VIDEO PKMKC</vt:lpstr>
      <vt:lpstr>BAGAIMANA TEKNIS MEMBUAT VIDEO</vt:lpstr>
      <vt:lpstr>Pengalaman IPB dari Rangking 22 ke Juara 2 Nasional</vt:lpstr>
      <vt:lpstr>Pengalaman PIMNAS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PERGURUAN TINGGI </vt:lpstr>
      <vt:lpstr>TOOLS MEMBUAT VIDEO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DAN KONSOLIDASI  TIM PKM UNP 2020</dc:title>
  <dc:creator>Microsoft Office User</dc:creator>
  <cp:lastModifiedBy>Windows User</cp:lastModifiedBy>
  <cp:revision>10</cp:revision>
  <dcterms:created xsi:type="dcterms:W3CDTF">2020-08-27T05:41:57Z</dcterms:created>
  <dcterms:modified xsi:type="dcterms:W3CDTF">2020-09-18T13:45:07Z</dcterms:modified>
</cp:coreProperties>
</file>